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6.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8.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1.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diagrams/data22.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3.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5.xml" ContentType="application/vnd.openxmlformats-officedocument.presentationml.notesSlide+xml"/>
  <Override PartName="/ppt/diagrams/data24.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5.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6.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7.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7.xml" ContentType="application/vnd.openxmlformats-officedocument.presentationml.notesSlide+xml"/>
  <Override PartName="/ppt/diagrams/data28.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9.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Override PartName="/ppt/diagrams/data11.xml" ContentType="application/vnd.openxmlformats-officedocument.drawingml.diagramData+xml"/>
  <Override PartName="/ppt/diagrams/data13.xml" ContentType="application/vnd.openxmlformats-officedocument.drawingml.diagramData+xml"/>
  <Override PartName="/ppt/diagrams/data15.xml" ContentType="application/vnd.openxmlformats-officedocument.drawingml.diagramData+xml"/>
  <Override PartName="/ppt/diagrams/data17.xml" ContentType="application/vnd.openxmlformats-officedocument.drawingml.diagramData+xml"/>
  <Override PartName="/ppt/diagrams/data1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678" r:id="rId2"/>
    <p:sldId id="645" r:id="rId3"/>
    <p:sldId id="440" r:id="rId4"/>
    <p:sldId id="648" r:id="rId5"/>
    <p:sldId id="647" r:id="rId6"/>
    <p:sldId id="526" r:id="rId7"/>
    <p:sldId id="411" r:id="rId8"/>
    <p:sldId id="528" r:id="rId9"/>
    <p:sldId id="531" r:id="rId10"/>
    <p:sldId id="530" r:id="rId11"/>
    <p:sldId id="532" r:id="rId12"/>
    <p:sldId id="565" r:id="rId13"/>
    <p:sldId id="533" r:id="rId14"/>
    <p:sldId id="650" r:id="rId15"/>
    <p:sldId id="652" r:id="rId16"/>
    <p:sldId id="651" r:id="rId17"/>
    <p:sldId id="534" r:id="rId18"/>
    <p:sldId id="535" r:id="rId19"/>
    <p:sldId id="435" r:id="rId20"/>
    <p:sldId id="653" r:id="rId21"/>
    <p:sldId id="449" r:id="rId22"/>
    <p:sldId id="450" r:id="rId23"/>
    <p:sldId id="451" r:id="rId24"/>
    <p:sldId id="654" r:id="rId25"/>
    <p:sldId id="655" r:id="rId26"/>
    <p:sldId id="452" r:id="rId27"/>
    <p:sldId id="453" r:id="rId28"/>
    <p:sldId id="657" r:id="rId29"/>
    <p:sldId id="454" r:id="rId30"/>
    <p:sldId id="448" r:id="rId31"/>
    <p:sldId id="457" r:id="rId32"/>
    <p:sldId id="546" r:id="rId33"/>
    <p:sldId id="455" r:id="rId34"/>
    <p:sldId id="658" r:id="rId35"/>
    <p:sldId id="548" r:id="rId36"/>
    <p:sldId id="549" r:id="rId37"/>
    <p:sldId id="550" r:id="rId38"/>
    <p:sldId id="659" r:id="rId39"/>
    <p:sldId id="660" r:id="rId40"/>
    <p:sldId id="553" r:id="rId41"/>
    <p:sldId id="661" r:id="rId42"/>
    <p:sldId id="555" r:id="rId43"/>
    <p:sldId id="556" r:id="rId44"/>
    <p:sldId id="557" r:id="rId45"/>
    <p:sldId id="662" r:id="rId46"/>
    <p:sldId id="558" r:id="rId47"/>
    <p:sldId id="559" r:id="rId48"/>
    <p:sldId id="560" r:id="rId49"/>
    <p:sldId id="670" r:id="rId50"/>
    <p:sldId id="562" r:id="rId51"/>
    <p:sldId id="564" r:id="rId52"/>
    <p:sldId id="671" r:id="rId53"/>
    <p:sldId id="568" r:id="rId54"/>
    <p:sldId id="539" r:id="rId55"/>
    <p:sldId id="663" r:id="rId56"/>
    <p:sldId id="679" r:id="rId57"/>
    <p:sldId id="680" r:id="rId58"/>
    <p:sldId id="541" r:id="rId59"/>
    <p:sldId id="665" r:id="rId60"/>
    <p:sldId id="666" r:id="rId61"/>
    <p:sldId id="667" r:id="rId62"/>
    <p:sldId id="668" r:id="rId63"/>
    <p:sldId id="540" r:id="rId64"/>
    <p:sldId id="669" r:id="rId65"/>
    <p:sldId id="673" r:id="rId66"/>
    <p:sldId id="681" r:id="rId67"/>
    <p:sldId id="682" r:id="rId68"/>
    <p:sldId id="683" r:id="rId69"/>
    <p:sldId id="684" r:id="rId70"/>
    <p:sldId id="686" r:id="rId71"/>
    <p:sldId id="687" r:id="rId72"/>
    <p:sldId id="688" r:id="rId73"/>
    <p:sldId id="689" r:id="rId74"/>
    <p:sldId id="690" r:id="rId75"/>
    <p:sldId id="691" r:id="rId76"/>
    <p:sldId id="672" r:id="rId77"/>
    <p:sldId id="566" r:id="rId78"/>
    <p:sldId id="576" r:id="rId79"/>
    <p:sldId id="577" r:id="rId80"/>
    <p:sldId id="578" r:id="rId81"/>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9" autoAdjust="0"/>
    <p:restoredTop sz="94660"/>
  </p:normalViewPr>
  <p:slideViewPr>
    <p:cSldViewPr snapToGrid="0">
      <p:cViewPr varScale="1">
        <p:scale>
          <a:sx n="79" d="100"/>
          <a:sy n="79" d="100"/>
        </p:scale>
        <p:origin x="82" y="1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1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83.png"/><Relationship Id="rId1" Type="http://schemas.openxmlformats.org/officeDocument/2006/relationships/image" Target="../media/image370.png"/><Relationship Id="rId4" Type="http://schemas.openxmlformats.org/officeDocument/2006/relationships/image" Target="../media/image401.png"/></Relationships>
</file>

<file path=ppt/diagrams/_rels/data1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84.png"/><Relationship Id="rId1" Type="http://schemas.openxmlformats.org/officeDocument/2006/relationships/image" Target="../media/image373.png"/></Relationships>
</file>

<file path=ppt/diagrams/_rels/data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_rels/data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530.png"/><Relationship Id="rId4" Type="http://schemas.openxmlformats.org/officeDocument/2006/relationships/image" Target="../media/image40.png"/></Relationships>
</file>

<file path=ppt/diagrams/_rels/data1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1.png"/><Relationship Id="rId1" Type="http://schemas.openxmlformats.org/officeDocument/2006/relationships/image" Target="../media/image531.png"/></Relationships>
</file>

<file path=ppt/diagrams/_rels/data1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1.png"/><Relationship Id="rId1" Type="http://schemas.openxmlformats.org/officeDocument/2006/relationships/image" Target="../media/image551.png"/></Relationships>
</file>

<file path=ppt/diagrams/_rels/data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ata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ata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iagrams/_rels/data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0.png"/><Relationship Id="rId1" Type="http://schemas.openxmlformats.org/officeDocument/2006/relationships/image" Target="../media/image350.png"/><Relationship Id="rId4" Type="http://schemas.openxmlformats.org/officeDocument/2006/relationships/image" Target="../media/image32.emf"/></Relationships>
</file>

<file path=ppt/diagrams/_rels/data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2.png"/><Relationship Id="rId1" Type="http://schemas.openxmlformats.org/officeDocument/2006/relationships/image" Target="../media/image390.png"/><Relationship Id="rId4" Type="http://schemas.openxmlformats.org/officeDocument/2006/relationships/image" Target="../media/image36.png"/></Relationships>
</file>

<file path=ppt/diagrams/_rels/data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2.png"/><Relationship Id="rId1" Type="http://schemas.openxmlformats.org/officeDocument/2006/relationships/image" Target="../media/image3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iagrams/_rels/drawing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Perceptron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Gradient Descent</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Backpropagation</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1000" r="-1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1000" r="-1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000" r="-1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5C8C12-C7D8-49CD-9D4E-29CCFA0CD6A2}"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mc:AlternateContent xmlns:mc="http://schemas.openxmlformats.org/markup-compatibility/2006" xmlns:a14="http://schemas.microsoft.com/office/drawing/2010/main">
      <mc:Choice Requires="a14">
        <dgm:pt modelId="{A93B0331-F6F7-4110-802A-0ECE20B73FE5}">
          <dgm:prSet phldrT="[Text]"/>
          <dgm:spPr/>
          <dgm:t>
            <a:bodyPr/>
            <a:lstStyle/>
            <a:p>
              <a:r>
                <a:rPr lang="en-US" dirty="0"/>
                <a:t>The cost function, denoted as </a:t>
              </a:r>
              <a14:m>
                <m:oMath xmlns:m="http://schemas.openxmlformats.org/officeDocument/2006/math">
                  <m:r>
                    <a:rPr lang="en-US" i="1" smtClean="0">
                      <a:latin typeface="Cambria Math" panose="02040503050406030204" pitchFamily="18" charset="0"/>
                    </a:rPr>
                    <m:t>𝐶</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r>
                <a:rPr lang="en-US" dirty="0"/>
                <a:t>, depends on the observed target and the predictions</a:t>
              </a:r>
            </a:p>
          </dgm:t>
        </dgm:pt>
      </mc:Choice>
      <mc:Fallback xmlns="">
        <dgm:pt modelId="{A93B0331-F6F7-4110-802A-0ECE20B73FE5}">
          <dgm:prSet phldrT="[Text]"/>
          <dgm:spPr/>
          <dgm:t>
            <a:bodyPr/>
            <a:lstStyle/>
            <a:p>
              <a:r>
                <a:rPr lang="en-US" dirty="0"/>
                <a:t>The cost function, denoted as </a:t>
              </a:r>
              <a:r>
                <a:rPr lang="en-US" i="0">
                  <a:latin typeface="Cambria Math" panose="02040503050406030204" pitchFamily="18" charset="0"/>
                </a:rPr>
                <a:t>𝐶(</a:t>
              </a:r>
              <a:r>
                <a:rPr lang="en-US" b="0" i="0">
                  <a:latin typeface="Cambria Math" panose="02040503050406030204" pitchFamily="18" charset="0"/>
                </a:rPr>
                <a:t>𝑦,𝑦 ̂ )</a:t>
              </a:r>
              <a:r>
                <a:rPr lang="en-US" dirty="0"/>
                <a:t>, depends on the observed target and the predictions</a:t>
              </a:r>
            </a:p>
          </dgm:t>
        </dgm:pt>
      </mc:Fallback>
    </mc:AlternateContent>
    <dgm:pt modelId="{A48EE216-DAF3-4613-8FB9-7922F7A86D48}" type="parTrans" cxnId="{5DF13F5D-CFBF-46F1-BF60-4DEF1B44528E}">
      <dgm:prSet/>
      <dgm:spPr/>
      <dgm:t>
        <a:bodyPr/>
        <a:lstStyle/>
        <a:p>
          <a:endParaRPr lang="en-US"/>
        </a:p>
      </dgm:t>
    </dgm:pt>
    <dgm:pt modelId="{E076766D-2E69-4B69-B512-B4A827818EE7}" type="sibTrans" cxnId="{5DF13F5D-CFBF-46F1-BF60-4DEF1B44528E}">
      <dgm:prSet/>
      <dgm:spPr/>
      <dgm:t>
        <a:bodyPr/>
        <a:lstStyle/>
        <a:p>
          <a:endParaRPr lang="en-US"/>
        </a:p>
      </dgm:t>
    </dgm:pt>
    <mc:AlternateContent xmlns:mc="http://schemas.openxmlformats.org/markup-compatibility/2006" xmlns:a14="http://schemas.microsoft.com/office/drawing/2010/main">
      <mc:Choice Requires="a14">
        <dgm:pt modelId="{2282EEA6-2A07-4A74-9029-F48DC0AEEF12}">
          <dgm:prSet phldrT="[Text]"/>
          <dgm:spPr/>
          <dgm:t>
            <a:bodyPr/>
            <a:lstStyle/>
            <a:p>
              <a:r>
                <a:rPr lang="en-US" dirty="0"/>
                <a:t>The predictions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are values of the units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r>
                <a:rPr lang="en-US" dirty="0"/>
                <a:t> in the output layer</a:t>
              </a:r>
            </a:p>
          </dgm:t>
        </dgm:pt>
      </mc:Choice>
      <mc:Fallback xmlns="">
        <dgm:pt modelId="{2282EEA6-2A07-4A74-9029-F48DC0AEEF12}">
          <dgm:prSet phldrT="[Text]"/>
          <dgm:spPr/>
          <dgm:t>
            <a:bodyPr/>
            <a:lstStyle/>
            <a:p>
              <a:r>
                <a:rPr lang="en-US" dirty="0"/>
                <a:t>The predictions </a:t>
              </a:r>
              <a:r>
                <a:rPr lang="en-US" b="0" i="0">
                  <a:latin typeface="Cambria Math" panose="02040503050406030204" pitchFamily="18" charset="0"/>
                </a:rPr>
                <a:t>𝑦 ̂</a:t>
              </a:r>
              <a:r>
                <a:rPr lang="en-US" dirty="0"/>
                <a:t> are values of the units </a:t>
              </a:r>
              <a:r>
                <a:rPr lang="en-US" i="0">
                  <a:latin typeface="Cambria Math" panose="02040503050406030204" pitchFamily="18" charset="0"/>
                </a:rPr>
                <a:t>𝑎_(</a:t>
              </a:r>
              <a:r>
                <a:rPr lang="en-US" b="0" i="0">
                  <a:latin typeface="Cambria Math" panose="02040503050406030204" pitchFamily="18" charset="0"/>
                </a:rPr>
                <a:t>𝐼+1</a:t>
              </a:r>
              <a:r>
                <a:rPr lang="en-US" i="0">
                  <a:latin typeface="Cambria Math" panose="02040503050406030204" pitchFamily="18" charset="0"/>
                </a:rPr>
                <a:t>;1),…,𝑎_(</a:t>
              </a:r>
              <a:r>
                <a:rPr lang="en-US" b="0" i="0">
                  <a:latin typeface="Cambria Math" panose="02040503050406030204" pitchFamily="18" charset="0"/>
                </a:rPr>
                <a:t>𝐼+1;</a:t>
              </a:r>
              <a:r>
                <a:rPr lang="en-US" i="0">
                  <a:latin typeface="Cambria Math" panose="02040503050406030204" pitchFamily="18" charset="0"/>
                </a:rPr>
                <a:t>𝐽_(</a:t>
              </a:r>
              <a:r>
                <a:rPr lang="en-US" b="0" i="0">
                  <a:latin typeface="Cambria Math" panose="02040503050406030204" pitchFamily="18" charset="0"/>
                </a:rPr>
                <a:t>𝐼+1) )</a:t>
              </a:r>
              <a:r>
                <a:rPr lang="en-US" dirty="0"/>
                <a:t> in the output layer</a:t>
              </a:r>
            </a:p>
          </dgm:t>
        </dgm:pt>
      </mc:Fallback>
    </mc:AlternateContent>
    <dgm:pt modelId="{AC5752E0-FD91-46C9-8681-1CEB65C8C6D2}" type="parTrans" cxnId="{A9A73D2A-E370-48E9-8EC8-306BA8D52CC4}">
      <dgm:prSet/>
      <dgm:spPr/>
      <dgm:t>
        <a:bodyPr/>
        <a:lstStyle/>
        <a:p>
          <a:endParaRPr lang="en-US"/>
        </a:p>
      </dgm:t>
    </dgm:pt>
    <dgm:pt modelId="{2C246B1B-B89D-42AA-A2B3-042955558AC4}" type="sibTrans" cxnId="{A9A73D2A-E370-48E9-8EC8-306BA8D52CC4}">
      <dgm:prSet/>
      <dgm:spPr/>
      <dgm:t>
        <a:bodyPr/>
        <a:lstStyle/>
        <a:p>
          <a:endParaRPr lang="en-US"/>
        </a:p>
      </dgm:t>
    </dgm:pt>
    <mc:AlternateContent xmlns:mc="http://schemas.openxmlformats.org/markup-compatibility/2006" xmlns:a14="http://schemas.microsoft.com/office/drawing/2010/main">
      <mc:Choice Requires="a14">
        <dgm:pt modelId="{5B22F5E4-502F-4A0D-84D6-280CEFD3937B}">
          <dgm:prSet phldrT="[Text]"/>
          <dgm:spPr/>
          <dgm:t>
            <a:bodyPr/>
            <a:lstStyle/>
            <a:p>
              <a:r>
                <a:rPr lang="en-US" dirty="0"/>
                <a:t>Minimize the total cost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p>
                    <m:e>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e>
                      </m:d>
                    </m:e>
                  </m:nary>
                </m:oMath>
              </a14:m>
              <a:r>
                <a:rPr lang="en-US" dirty="0"/>
                <a:t> with respect to all the synaptic weights</a:t>
              </a:r>
            </a:p>
          </dgm:t>
        </dgm:pt>
      </mc:Choice>
      <mc:Fallback xmlns="">
        <dgm:pt modelId="{5B22F5E4-502F-4A0D-84D6-280CEFD3937B}">
          <dgm:prSet phldrT="[Text]"/>
          <dgm:spPr/>
          <dgm:t>
            <a:bodyPr/>
            <a:lstStyle/>
            <a:p>
              <a:r>
                <a:rPr lang="en-US" dirty="0"/>
                <a:t>Minimize the total cost </a:t>
              </a:r>
              <a:r>
                <a:rPr lang="en-US" b="0" i="0">
                  <a:latin typeface="Cambria Math" panose="02040503050406030204" pitchFamily="18" charset="0"/>
                </a:rPr>
                <a:t>𝐿=</a:t>
              </a:r>
              <a:r>
                <a:rPr lang="en-US" i="0">
                  <a:latin typeface="Cambria Math" panose="02040503050406030204" pitchFamily="18" charset="0"/>
                </a:rPr>
                <a:t>∑</a:t>
              </a:r>
              <a:r>
                <a:rPr lang="en-US" b="0" i="0">
                  <a:latin typeface="Cambria Math" panose="02040503050406030204" pitchFamily="18" charset="0"/>
                </a:rPr>
                <a:t>_(𝑗=1)^(</a:t>
              </a:r>
              <a:r>
                <a:rPr lang="en-US" i="0">
                  <a:latin typeface="Cambria Math" panose="02040503050406030204" pitchFamily="18" charset="0"/>
                </a:rPr>
                <a:t>𝐽_(𝐼</a:t>
              </a:r>
              <a:r>
                <a:rPr lang="en-US" b="0" i="0">
                  <a:latin typeface="Cambria Math" panose="02040503050406030204" pitchFamily="18" charset="0"/>
                </a:rPr>
                <a:t>+1))▒</a:t>
              </a:r>
              <a:r>
                <a:rPr lang="en-US" i="0">
                  <a:latin typeface="Cambria Math" panose="02040503050406030204" pitchFamily="18" charset="0"/>
                </a:rPr>
                <a:t>𝐶(𝑦_(𝐼</a:t>
              </a:r>
              <a:r>
                <a:rPr lang="en-US" b="0" i="0">
                  <a:latin typeface="Cambria Math" panose="02040503050406030204" pitchFamily="18" charset="0"/>
                </a:rPr>
                <a:t>+1</a:t>
              </a:r>
              <a:r>
                <a:rPr lang="en-US" i="0">
                  <a:latin typeface="Cambria Math" panose="02040503050406030204" pitchFamily="18" charset="0"/>
                </a:rPr>
                <a:t>;𝑗),𝑎_(𝐼</a:t>
              </a:r>
              <a:r>
                <a:rPr lang="en-US" b="0" i="0">
                  <a:latin typeface="Cambria Math" panose="02040503050406030204" pitchFamily="18" charset="0"/>
                </a:rPr>
                <a:t>+1</a:t>
              </a:r>
              <a:r>
                <a:rPr lang="en-US" i="0">
                  <a:latin typeface="Cambria Math" panose="02040503050406030204" pitchFamily="18" charset="0"/>
                </a:rPr>
                <a:t>;𝑗) ) </a:t>
              </a:r>
              <a:r>
                <a:rPr lang="en-US" dirty="0"/>
                <a:t> with respect to all the synaptic weights</a:t>
              </a:r>
            </a:p>
          </dgm:t>
        </dgm:pt>
      </mc:Fallback>
    </mc:AlternateContent>
    <dgm:pt modelId="{FEB34E52-17AE-44E8-9D86-D948FF92E6A5}" type="parTrans" cxnId="{B2175890-B009-452A-BAAE-819E5AB66A3A}">
      <dgm:prSet/>
      <dgm:spPr/>
      <dgm:t>
        <a:bodyPr/>
        <a:lstStyle/>
        <a:p>
          <a:endParaRPr lang="en-US"/>
        </a:p>
      </dgm:t>
    </dgm:pt>
    <dgm:pt modelId="{8B0D5B99-36DD-410E-BD89-D0491BB9B420}" type="sibTrans" cxnId="{B2175890-B009-452A-BAAE-819E5AB66A3A}">
      <dgm:prSet/>
      <dgm:spPr/>
      <dgm:t>
        <a:bodyPr/>
        <a:lstStyle/>
        <a:p>
          <a:endParaRPr lang="en-US"/>
        </a:p>
      </dgm:t>
    </dgm:pt>
    <mc:AlternateContent xmlns:mc="http://schemas.openxmlformats.org/markup-compatibility/2006" xmlns:a14="http://schemas.microsoft.com/office/drawing/2010/main">
      <mc:Choice Requires="a14">
        <dgm:pt modelId="{52B79BC3-210C-4341-A424-40004118A221}">
          <dgm:prSet phldrT="[Text]"/>
          <dgm:spPr/>
          <dgm:t>
            <a:bodyPr/>
            <a:lstStyle/>
            <a:p>
              <a:r>
                <a:rPr lang="en-US" dirty="0"/>
                <a:t>The observed target values are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dgm:t>
        </dgm:pt>
      </mc:Choice>
      <mc:Fallback xmlns="">
        <dgm:pt modelId="{52B79BC3-210C-4341-A424-40004118A221}">
          <dgm:prSet phldrT="[Text]"/>
          <dgm:spPr/>
          <dgm:t>
            <a:bodyPr/>
            <a:lstStyle/>
            <a:p>
              <a:r>
                <a:rPr lang="en-US" dirty="0"/>
                <a:t>The observed target values are </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;1),…,</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;𝐽_(𝐼</a:t>
              </a:r>
              <a:r>
                <a:rPr lang="en-US" b="0" i="0">
                  <a:latin typeface="Cambria Math" panose="02040503050406030204" pitchFamily="18" charset="0"/>
                </a:rPr>
                <a:t>+1) )</a:t>
              </a:r>
              <a:endParaRPr lang="en-US" dirty="0"/>
            </a:p>
          </dgm:t>
        </dgm:pt>
      </mc:Fallback>
    </mc:AlternateContent>
    <dgm:pt modelId="{2298E416-9815-4B3C-A578-2A30DB29188C}" type="parTrans" cxnId="{D953445D-B87F-4738-B52C-47A0C087555C}">
      <dgm:prSet/>
      <dgm:spPr/>
      <dgm:t>
        <a:bodyPr/>
        <a:lstStyle/>
        <a:p>
          <a:endParaRPr lang="en-US"/>
        </a:p>
      </dgm:t>
    </dgm:pt>
    <dgm:pt modelId="{7D3F6B43-9F90-430F-BA02-F28477E33D0C}" type="sibTrans" cxnId="{D953445D-B87F-4738-B52C-47A0C087555C}">
      <dgm:prSet/>
      <dgm:spPr/>
      <dgm:t>
        <a:bodyPr/>
        <a:lstStyle/>
        <a:p>
          <a:endParaRPr lang="en-US"/>
        </a:p>
      </dgm:t>
    </dgm:pt>
    <dgm:pt modelId="{05FAF017-4B49-49F1-A04A-44C427B2774C}" type="pres">
      <dgm:prSet presAssocID="{565C8C12-C7D8-49CD-9D4E-29CCFA0CD6A2}" presName="Name0" presStyleCnt="0">
        <dgm:presLayoutVars>
          <dgm:dir/>
          <dgm:animLvl val="lvl"/>
          <dgm:resizeHandles val="exact"/>
        </dgm:presLayoutVars>
      </dgm:prSet>
      <dgm:spPr/>
    </dgm:pt>
    <dgm:pt modelId="{22A685D6-2207-464B-B24E-626E664A30A0}" type="pres">
      <dgm:prSet presAssocID="{5B22F5E4-502F-4A0D-84D6-280CEFD3937B}" presName="boxAndChildren" presStyleCnt="0"/>
      <dgm:spPr/>
    </dgm:pt>
    <dgm:pt modelId="{170AC60B-14CF-4EA0-9CCC-24F2FA59FEF3}" type="pres">
      <dgm:prSet presAssocID="{5B22F5E4-502F-4A0D-84D6-280CEFD3937B}" presName="parentTextBox" presStyleLbl="node1" presStyleIdx="0" presStyleCnt="4"/>
      <dgm:spPr/>
    </dgm:pt>
    <dgm:pt modelId="{1376D01F-4273-4C2B-A4CF-757ED6574727}" type="pres">
      <dgm:prSet presAssocID="{2C246B1B-B89D-42AA-A2B3-042955558AC4}" presName="sp" presStyleCnt="0"/>
      <dgm:spPr/>
    </dgm:pt>
    <dgm:pt modelId="{8D527150-8B8D-464D-B7AC-D824AD0FFDBC}" type="pres">
      <dgm:prSet presAssocID="{2282EEA6-2A07-4A74-9029-F48DC0AEEF12}" presName="arrowAndChildren" presStyleCnt="0"/>
      <dgm:spPr/>
    </dgm:pt>
    <dgm:pt modelId="{43733A32-A400-440C-A0D9-985D5BF7E40C}" type="pres">
      <dgm:prSet presAssocID="{2282EEA6-2A07-4A74-9029-F48DC0AEEF12}" presName="parentTextArrow" presStyleLbl="node1" presStyleIdx="1" presStyleCnt="4"/>
      <dgm:spPr/>
    </dgm:pt>
    <dgm:pt modelId="{6CEA6FC6-8F82-42FD-A8D5-840773A350FC}" type="pres">
      <dgm:prSet presAssocID="{7D3F6B43-9F90-430F-BA02-F28477E33D0C}" presName="sp" presStyleCnt="0"/>
      <dgm:spPr/>
    </dgm:pt>
    <dgm:pt modelId="{862FF0B8-B517-41E0-B554-C798915CF4FA}" type="pres">
      <dgm:prSet presAssocID="{52B79BC3-210C-4341-A424-40004118A221}" presName="arrowAndChildren" presStyleCnt="0"/>
      <dgm:spPr/>
    </dgm:pt>
    <dgm:pt modelId="{06B0774D-E9BD-43C0-A008-B49702942094}" type="pres">
      <dgm:prSet presAssocID="{52B79BC3-210C-4341-A424-40004118A221}" presName="parentTextArrow" presStyleLbl="node1" presStyleIdx="2" presStyleCnt="4"/>
      <dgm:spPr/>
    </dgm:pt>
    <dgm:pt modelId="{05409659-1411-4AB8-992F-DFFE0D11E70C}" type="pres">
      <dgm:prSet presAssocID="{E076766D-2E69-4B69-B512-B4A827818EE7}" presName="sp" presStyleCnt="0"/>
      <dgm:spPr/>
    </dgm:pt>
    <dgm:pt modelId="{8A400CCC-4B82-4720-8F36-872144380240}" type="pres">
      <dgm:prSet presAssocID="{A93B0331-F6F7-4110-802A-0ECE20B73FE5}" presName="arrowAndChildren" presStyleCnt="0"/>
      <dgm:spPr/>
    </dgm:pt>
    <dgm:pt modelId="{F38C5BE0-9C34-49D5-8A6E-9C206DEAAD2B}" type="pres">
      <dgm:prSet presAssocID="{A93B0331-F6F7-4110-802A-0ECE20B73FE5}" presName="parentTextArrow" presStyleLbl="node1" presStyleIdx="3" presStyleCnt="4"/>
      <dgm:spPr/>
    </dgm:pt>
  </dgm:ptLst>
  <dgm:cxnLst>
    <dgm:cxn modelId="{A9A73D2A-E370-48E9-8EC8-306BA8D52CC4}" srcId="{565C8C12-C7D8-49CD-9D4E-29CCFA0CD6A2}" destId="{2282EEA6-2A07-4A74-9029-F48DC0AEEF12}" srcOrd="2" destOrd="0" parTransId="{AC5752E0-FD91-46C9-8681-1CEB65C8C6D2}" sibTransId="{2C246B1B-B89D-42AA-A2B3-042955558AC4}"/>
    <dgm:cxn modelId="{E20C4D3D-2734-4718-AA0E-186B95E0EC87}" type="presOf" srcId="{565C8C12-C7D8-49CD-9D4E-29CCFA0CD6A2}" destId="{05FAF017-4B49-49F1-A04A-44C427B2774C}" srcOrd="0" destOrd="0" presId="urn:microsoft.com/office/officeart/2005/8/layout/process4"/>
    <dgm:cxn modelId="{5DF13F5D-CFBF-46F1-BF60-4DEF1B44528E}" srcId="{565C8C12-C7D8-49CD-9D4E-29CCFA0CD6A2}" destId="{A93B0331-F6F7-4110-802A-0ECE20B73FE5}" srcOrd="0" destOrd="0" parTransId="{A48EE216-DAF3-4613-8FB9-7922F7A86D48}" sibTransId="{E076766D-2E69-4B69-B512-B4A827818EE7}"/>
    <dgm:cxn modelId="{D953445D-B87F-4738-B52C-47A0C087555C}" srcId="{565C8C12-C7D8-49CD-9D4E-29CCFA0CD6A2}" destId="{52B79BC3-210C-4341-A424-40004118A221}" srcOrd="1" destOrd="0" parTransId="{2298E416-9815-4B3C-A578-2A30DB29188C}" sibTransId="{7D3F6B43-9F90-430F-BA02-F28477E33D0C}"/>
    <dgm:cxn modelId="{B141C36A-A8AC-4D41-84C9-8A6E2141E496}" type="presOf" srcId="{5B22F5E4-502F-4A0D-84D6-280CEFD3937B}" destId="{170AC60B-14CF-4EA0-9CCC-24F2FA59FEF3}" srcOrd="0" destOrd="0" presId="urn:microsoft.com/office/officeart/2005/8/layout/process4"/>
    <dgm:cxn modelId="{441C116E-48BF-4270-98E9-9C8387AA3A04}" type="presOf" srcId="{A93B0331-F6F7-4110-802A-0ECE20B73FE5}" destId="{F38C5BE0-9C34-49D5-8A6E-9C206DEAAD2B}" srcOrd="0" destOrd="0" presId="urn:microsoft.com/office/officeart/2005/8/layout/process4"/>
    <dgm:cxn modelId="{ABC1C256-0A55-4235-8DC3-53EAD5873677}" type="presOf" srcId="{52B79BC3-210C-4341-A424-40004118A221}" destId="{06B0774D-E9BD-43C0-A008-B49702942094}" srcOrd="0" destOrd="0" presId="urn:microsoft.com/office/officeart/2005/8/layout/process4"/>
    <dgm:cxn modelId="{B2175890-B009-452A-BAAE-819E5AB66A3A}" srcId="{565C8C12-C7D8-49CD-9D4E-29CCFA0CD6A2}" destId="{5B22F5E4-502F-4A0D-84D6-280CEFD3937B}" srcOrd="3" destOrd="0" parTransId="{FEB34E52-17AE-44E8-9D86-D948FF92E6A5}" sibTransId="{8B0D5B99-36DD-410E-BD89-D0491BB9B420}"/>
    <dgm:cxn modelId="{1E9524C4-4FF5-4E72-9194-0B9FE132B186}" type="presOf" srcId="{2282EEA6-2A07-4A74-9029-F48DC0AEEF12}" destId="{43733A32-A400-440C-A0D9-985D5BF7E40C}" srcOrd="0" destOrd="0" presId="urn:microsoft.com/office/officeart/2005/8/layout/process4"/>
    <dgm:cxn modelId="{565BC00C-426B-458A-AD66-4BD751B4CC21}" type="presParOf" srcId="{05FAF017-4B49-49F1-A04A-44C427B2774C}" destId="{22A685D6-2207-464B-B24E-626E664A30A0}" srcOrd="0" destOrd="0" presId="urn:microsoft.com/office/officeart/2005/8/layout/process4"/>
    <dgm:cxn modelId="{52A8C3E1-ECF9-4B4E-87D7-9F24A72CBD44}" type="presParOf" srcId="{22A685D6-2207-464B-B24E-626E664A30A0}" destId="{170AC60B-14CF-4EA0-9CCC-24F2FA59FEF3}" srcOrd="0" destOrd="0" presId="urn:microsoft.com/office/officeart/2005/8/layout/process4"/>
    <dgm:cxn modelId="{0799282D-0A2A-4820-B83D-D6C97F124C8D}" type="presParOf" srcId="{05FAF017-4B49-49F1-A04A-44C427B2774C}" destId="{1376D01F-4273-4C2B-A4CF-757ED6574727}" srcOrd="1" destOrd="0" presId="urn:microsoft.com/office/officeart/2005/8/layout/process4"/>
    <dgm:cxn modelId="{2D938C4F-DD04-4C65-AC80-09D135D47D21}" type="presParOf" srcId="{05FAF017-4B49-49F1-A04A-44C427B2774C}" destId="{8D527150-8B8D-464D-B7AC-D824AD0FFDBC}" srcOrd="2" destOrd="0" presId="urn:microsoft.com/office/officeart/2005/8/layout/process4"/>
    <dgm:cxn modelId="{E8886A3B-A1A5-48B4-AD90-E520013E0FCB}" type="presParOf" srcId="{8D527150-8B8D-464D-B7AC-D824AD0FFDBC}" destId="{43733A32-A400-440C-A0D9-985D5BF7E40C}" srcOrd="0" destOrd="0" presId="urn:microsoft.com/office/officeart/2005/8/layout/process4"/>
    <dgm:cxn modelId="{6CA19BA2-BDCB-4B89-9EE4-1A3E33A592CC}" type="presParOf" srcId="{05FAF017-4B49-49F1-A04A-44C427B2774C}" destId="{6CEA6FC6-8F82-42FD-A8D5-840773A350FC}" srcOrd="3" destOrd="0" presId="urn:microsoft.com/office/officeart/2005/8/layout/process4"/>
    <dgm:cxn modelId="{4328B7BD-C379-475E-9684-8B1E5FF1E37A}" type="presParOf" srcId="{05FAF017-4B49-49F1-A04A-44C427B2774C}" destId="{862FF0B8-B517-41E0-B554-C798915CF4FA}" srcOrd="4" destOrd="0" presId="urn:microsoft.com/office/officeart/2005/8/layout/process4"/>
    <dgm:cxn modelId="{C75CE336-2F30-4653-BB70-9D68120C932D}" type="presParOf" srcId="{862FF0B8-B517-41E0-B554-C798915CF4FA}" destId="{06B0774D-E9BD-43C0-A008-B49702942094}" srcOrd="0" destOrd="0" presId="urn:microsoft.com/office/officeart/2005/8/layout/process4"/>
    <dgm:cxn modelId="{FF1481E2-2C30-418C-9604-9CCAA56804D3}" type="presParOf" srcId="{05FAF017-4B49-49F1-A04A-44C427B2774C}" destId="{05409659-1411-4AB8-992F-DFFE0D11E70C}" srcOrd="5" destOrd="0" presId="urn:microsoft.com/office/officeart/2005/8/layout/process4"/>
    <dgm:cxn modelId="{D67449F9-A3B4-4B02-B128-8D827FE1706F}" type="presParOf" srcId="{05FAF017-4B49-49F1-A04A-44C427B2774C}" destId="{8A400CCC-4B82-4720-8F36-872144380240}" srcOrd="6" destOrd="0" presId="urn:microsoft.com/office/officeart/2005/8/layout/process4"/>
    <dgm:cxn modelId="{4A2168EA-DD8D-49B7-A2CC-6684949DC64F}" type="presParOf" srcId="{8A400CCC-4B82-4720-8F36-872144380240}" destId="{F38C5BE0-9C34-49D5-8A6E-9C206DEAAD2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5C8C12-C7D8-49CD-9D4E-29CCFA0CD6A2}"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dgm:pt modelId="{A93B0331-F6F7-4110-802A-0ECE20B73FE5}">
      <dgm:prSet phldrT="[Text]"/>
      <dgm:spPr>
        <a:blipFill>
          <a:blip xmlns:r="http://schemas.openxmlformats.org/officeDocument/2006/relationships" r:embed="rId1"/>
          <a:stretch>
            <a:fillRect/>
          </a:stretch>
        </a:blipFill>
      </dgm:spPr>
      <dgm:t>
        <a:bodyPr/>
        <a:lstStyle/>
        <a:p>
          <a:r>
            <a:rPr lang="en-US">
              <a:noFill/>
            </a:rPr>
            <a:t> </a:t>
          </a:r>
        </a:p>
      </dgm:t>
    </dgm:pt>
    <dgm:pt modelId="{A48EE216-DAF3-4613-8FB9-7922F7A86D48}" type="parTrans" cxnId="{5DF13F5D-CFBF-46F1-BF60-4DEF1B44528E}">
      <dgm:prSet/>
      <dgm:spPr/>
      <dgm:t>
        <a:bodyPr/>
        <a:lstStyle/>
        <a:p>
          <a:endParaRPr lang="en-US"/>
        </a:p>
      </dgm:t>
    </dgm:pt>
    <dgm:pt modelId="{E076766D-2E69-4B69-B512-B4A827818EE7}" type="sibTrans" cxnId="{5DF13F5D-CFBF-46F1-BF60-4DEF1B44528E}">
      <dgm:prSet/>
      <dgm:spPr/>
      <dgm:t>
        <a:bodyPr/>
        <a:lstStyle/>
        <a:p>
          <a:endParaRPr lang="en-US"/>
        </a:p>
      </dgm:t>
    </dgm:pt>
    <dgm:pt modelId="{2282EEA6-2A07-4A74-9029-F48DC0AEEF12}">
      <dgm:prSet phldrT="[Text]"/>
      <dgm:spPr>
        <a:blipFill>
          <a:blip xmlns:r="http://schemas.openxmlformats.org/officeDocument/2006/relationships" r:embed="rId2"/>
          <a:stretch>
            <a:fillRect/>
          </a:stretch>
        </a:blipFill>
      </dgm:spPr>
      <dgm:t>
        <a:bodyPr/>
        <a:lstStyle/>
        <a:p>
          <a:r>
            <a:rPr lang="en-US">
              <a:noFill/>
            </a:rPr>
            <a:t> </a:t>
          </a:r>
        </a:p>
      </dgm:t>
    </dgm:pt>
    <dgm:pt modelId="{AC5752E0-FD91-46C9-8681-1CEB65C8C6D2}" type="parTrans" cxnId="{A9A73D2A-E370-48E9-8EC8-306BA8D52CC4}">
      <dgm:prSet/>
      <dgm:spPr/>
      <dgm:t>
        <a:bodyPr/>
        <a:lstStyle/>
        <a:p>
          <a:endParaRPr lang="en-US"/>
        </a:p>
      </dgm:t>
    </dgm:pt>
    <dgm:pt modelId="{2C246B1B-B89D-42AA-A2B3-042955558AC4}" type="sibTrans" cxnId="{A9A73D2A-E370-48E9-8EC8-306BA8D52CC4}">
      <dgm:prSet/>
      <dgm:spPr/>
      <dgm:t>
        <a:bodyPr/>
        <a:lstStyle/>
        <a:p>
          <a:endParaRPr lang="en-US"/>
        </a:p>
      </dgm:t>
    </dgm:pt>
    <dgm:pt modelId="{5B22F5E4-502F-4A0D-84D6-280CEFD3937B}">
      <dgm:prSet phldrT="[Text]"/>
      <dgm:spPr>
        <a:blipFill>
          <a:blip xmlns:r="http://schemas.openxmlformats.org/officeDocument/2006/relationships" r:embed="rId3"/>
          <a:stretch>
            <a:fillRect/>
          </a:stretch>
        </a:blipFill>
      </dgm:spPr>
      <dgm:t>
        <a:bodyPr/>
        <a:lstStyle/>
        <a:p>
          <a:r>
            <a:rPr lang="en-US">
              <a:noFill/>
            </a:rPr>
            <a:t> </a:t>
          </a:r>
        </a:p>
      </dgm:t>
    </dgm:pt>
    <dgm:pt modelId="{FEB34E52-17AE-44E8-9D86-D948FF92E6A5}" type="parTrans" cxnId="{B2175890-B009-452A-BAAE-819E5AB66A3A}">
      <dgm:prSet/>
      <dgm:spPr/>
      <dgm:t>
        <a:bodyPr/>
        <a:lstStyle/>
        <a:p>
          <a:endParaRPr lang="en-US"/>
        </a:p>
      </dgm:t>
    </dgm:pt>
    <dgm:pt modelId="{8B0D5B99-36DD-410E-BD89-D0491BB9B420}" type="sibTrans" cxnId="{B2175890-B009-452A-BAAE-819E5AB66A3A}">
      <dgm:prSet/>
      <dgm:spPr/>
      <dgm:t>
        <a:bodyPr/>
        <a:lstStyle/>
        <a:p>
          <a:endParaRPr lang="en-US"/>
        </a:p>
      </dgm:t>
    </dgm:pt>
    <dgm:pt modelId="{52B79BC3-210C-4341-A424-40004118A221}">
      <dgm:prSet phldrT="[Text]"/>
      <dgm:spPr>
        <a:blipFill>
          <a:blip xmlns:r="http://schemas.openxmlformats.org/officeDocument/2006/relationships" r:embed="rId4"/>
          <a:stretch>
            <a:fillRect/>
          </a:stretch>
        </a:blipFill>
      </dgm:spPr>
      <dgm:t>
        <a:bodyPr/>
        <a:lstStyle/>
        <a:p>
          <a:r>
            <a:rPr lang="en-US">
              <a:noFill/>
            </a:rPr>
            <a:t> </a:t>
          </a:r>
        </a:p>
      </dgm:t>
    </dgm:pt>
    <dgm:pt modelId="{2298E416-9815-4B3C-A578-2A30DB29188C}" type="parTrans" cxnId="{D953445D-B87F-4738-B52C-47A0C087555C}">
      <dgm:prSet/>
      <dgm:spPr/>
      <dgm:t>
        <a:bodyPr/>
        <a:lstStyle/>
        <a:p>
          <a:endParaRPr lang="en-US"/>
        </a:p>
      </dgm:t>
    </dgm:pt>
    <dgm:pt modelId="{7D3F6B43-9F90-430F-BA02-F28477E33D0C}" type="sibTrans" cxnId="{D953445D-B87F-4738-B52C-47A0C087555C}">
      <dgm:prSet/>
      <dgm:spPr/>
      <dgm:t>
        <a:bodyPr/>
        <a:lstStyle/>
        <a:p>
          <a:endParaRPr lang="en-US"/>
        </a:p>
      </dgm:t>
    </dgm:pt>
    <dgm:pt modelId="{05FAF017-4B49-49F1-A04A-44C427B2774C}" type="pres">
      <dgm:prSet presAssocID="{565C8C12-C7D8-49CD-9D4E-29CCFA0CD6A2}" presName="Name0" presStyleCnt="0">
        <dgm:presLayoutVars>
          <dgm:dir/>
          <dgm:animLvl val="lvl"/>
          <dgm:resizeHandles val="exact"/>
        </dgm:presLayoutVars>
      </dgm:prSet>
      <dgm:spPr/>
    </dgm:pt>
    <dgm:pt modelId="{22A685D6-2207-464B-B24E-626E664A30A0}" type="pres">
      <dgm:prSet presAssocID="{5B22F5E4-502F-4A0D-84D6-280CEFD3937B}" presName="boxAndChildren" presStyleCnt="0"/>
      <dgm:spPr/>
    </dgm:pt>
    <dgm:pt modelId="{170AC60B-14CF-4EA0-9CCC-24F2FA59FEF3}" type="pres">
      <dgm:prSet presAssocID="{5B22F5E4-502F-4A0D-84D6-280CEFD3937B}" presName="parentTextBox" presStyleLbl="node1" presStyleIdx="0" presStyleCnt="4"/>
      <dgm:spPr/>
    </dgm:pt>
    <dgm:pt modelId="{1376D01F-4273-4C2B-A4CF-757ED6574727}" type="pres">
      <dgm:prSet presAssocID="{2C246B1B-B89D-42AA-A2B3-042955558AC4}" presName="sp" presStyleCnt="0"/>
      <dgm:spPr/>
    </dgm:pt>
    <dgm:pt modelId="{8D527150-8B8D-464D-B7AC-D824AD0FFDBC}" type="pres">
      <dgm:prSet presAssocID="{2282EEA6-2A07-4A74-9029-F48DC0AEEF12}" presName="arrowAndChildren" presStyleCnt="0"/>
      <dgm:spPr/>
    </dgm:pt>
    <dgm:pt modelId="{43733A32-A400-440C-A0D9-985D5BF7E40C}" type="pres">
      <dgm:prSet presAssocID="{2282EEA6-2A07-4A74-9029-F48DC0AEEF12}" presName="parentTextArrow" presStyleLbl="node1" presStyleIdx="1" presStyleCnt="4"/>
      <dgm:spPr/>
    </dgm:pt>
    <dgm:pt modelId="{6CEA6FC6-8F82-42FD-A8D5-840773A350FC}" type="pres">
      <dgm:prSet presAssocID="{7D3F6B43-9F90-430F-BA02-F28477E33D0C}" presName="sp" presStyleCnt="0"/>
      <dgm:spPr/>
    </dgm:pt>
    <dgm:pt modelId="{862FF0B8-B517-41E0-B554-C798915CF4FA}" type="pres">
      <dgm:prSet presAssocID="{52B79BC3-210C-4341-A424-40004118A221}" presName="arrowAndChildren" presStyleCnt="0"/>
      <dgm:spPr/>
    </dgm:pt>
    <dgm:pt modelId="{06B0774D-E9BD-43C0-A008-B49702942094}" type="pres">
      <dgm:prSet presAssocID="{52B79BC3-210C-4341-A424-40004118A221}" presName="parentTextArrow" presStyleLbl="node1" presStyleIdx="2" presStyleCnt="4"/>
      <dgm:spPr/>
    </dgm:pt>
    <dgm:pt modelId="{05409659-1411-4AB8-992F-DFFE0D11E70C}" type="pres">
      <dgm:prSet presAssocID="{E076766D-2E69-4B69-B512-B4A827818EE7}" presName="sp" presStyleCnt="0"/>
      <dgm:spPr/>
    </dgm:pt>
    <dgm:pt modelId="{8A400CCC-4B82-4720-8F36-872144380240}" type="pres">
      <dgm:prSet presAssocID="{A93B0331-F6F7-4110-802A-0ECE20B73FE5}" presName="arrowAndChildren" presStyleCnt="0"/>
      <dgm:spPr/>
    </dgm:pt>
    <dgm:pt modelId="{F38C5BE0-9C34-49D5-8A6E-9C206DEAAD2B}" type="pres">
      <dgm:prSet presAssocID="{A93B0331-F6F7-4110-802A-0ECE20B73FE5}" presName="parentTextArrow" presStyleLbl="node1" presStyleIdx="3" presStyleCnt="4"/>
      <dgm:spPr/>
    </dgm:pt>
  </dgm:ptLst>
  <dgm:cxnLst>
    <dgm:cxn modelId="{A9A73D2A-E370-48E9-8EC8-306BA8D52CC4}" srcId="{565C8C12-C7D8-49CD-9D4E-29CCFA0CD6A2}" destId="{2282EEA6-2A07-4A74-9029-F48DC0AEEF12}" srcOrd="2" destOrd="0" parTransId="{AC5752E0-FD91-46C9-8681-1CEB65C8C6D2}" sibTransId="{2C246B1B-B89D-42AA-A2B3-042955558AC4}"/>
    <dgm:cxn modelId="{E20C4D3D-2734-4718-AA0E-186B95E0EC87}" type="presOf" srcId="{565C8C12-C7D8-49CD-9D4E-29CCFA0CD6A2}" destId="{05FAF017-4B49-49F1-A04A-44C427B2774C}" srcOrd="0" destOrd="0" presId="urn:microsoft.com/office/officeart/2005/8/layout/process4"/>
    <dgm:cxn modelId="{5DF13F5D-CFBF-46F1-BF60-4DEF1B44528E}" srcId="{565C8C12-C7D8-49CD-9D4E-29CCFA0CD6A2}" destId="{A93B0331-F6F7-4110-802A-0ECE20B73FE5}" srcOrd="0" destOrd="0" parTransId="{A48EE216-DAF3-4613-8FB9-7922F7A86D48}" sibTransId="{E076766D-2E69-4B69-B512-B4A827818EE7}"/>
    <dgm:cxn modelId="{D953445D-B87F-4738-B52C-47A0C087555C}" srcId="{565C8C12-C7D8-49CD-9D4E-29CCFA0CD6A2}" destId="{52B79BC3-210C-4341-A424-40004118A221}" srcOrd="1" destOrd="0" parTransId="{2298E416-9815-4B3C-A578-2A30DB29188C}" sibTransId="{7D3F6B43-9F90-430F-BA02-F28477E33D0C}"/>
    <dgm:cxn modelId="{B141C36A-A8AC-4D41-84C9-8A6E2141E496}" type="presOf" srcId="{5B22F5E4-502F-4A0D-84D6-280CEFD3937B}" destId="{170AC60B-14CF-4EA0-9CCC-24F2FA59FEF3}" srcOrd="0" destOrd="0" presId="urn:microsoft.com/office/officeart/2005/8/layout/process4"/>
    <dgm:cxn modelId="{441C116E-48BF-4270-98E9-9C8387AA3A04}" type="presOf" srcId="{A93B0331-F6F7-4110-802A-0ECE20B73FE5}" destId="{F38C5BE0-9C34-49D5-8A6E-9C206DEAAD2B}" srcOrd="0" destOrd="0" presId="urn:microsoft.com/office/officeart/2005/8/layout/process4"/>
    <dgm:cxn modelId="{ABC1C256-0A55-4235-8DC3-53EAD5873677}" type="presOf" srcId="{52B79BC3-210C-4341-A424-40004118A221}" destId="{06B0774D-E9BD-43C0-A008-B49702942094}" srcOrd="0" destOrd="0" presId="urn:microsoft.com/office/officeart/2005/8/layout/process4"/>
    <dgm:cxn modelId="{B2175890-B009-452A-BAAE-819E5AB66A3A}" srcId="{565C8C12-C7D8-49CD-9D4E-29CCFA0CD6A2}" destId="{5B22F5E4-502F-4A0D-84D6-280CEFD3937B}" srcOrd="3" destOrd="0" parTransId="{FEB34E52-17AE-44E8-9D86-D948FF92E6A5}" sibTransId="{8B0D5B99-36DD-410E-BD89-D0491BB9B420}"/>
    <dgm:cxn modelId="{1E9524C4-4FF5-4E72-9194-0B9FE132B186}" type="presOf" srcId="{2282EEA6-2A07-4A74-9029-F48DC0AEEF12}" destId="{43733A32-A400-440C-A0D9-985D5BF7E40C}" srcOrd="0" destOrd="0" presId="urn:microsoft.com/office/officeart/2005/8/layout/process4"/>
    <dgm:cxn modelId="{565BC00C-426B-458A-AD66-4BD751B4CC21}" type="presParOf" srcId="{05FAF017-4B49-49F1-A04A-44C427B2774C}" destId="{22A685D6-2207-464B-B24E-626E664A30A0}" srcOrd="0" destOrd="0" presId="urn:microsoft.com/office/officeart/2005/8/layout/process4"/>
    <dgm:cxn modelId="{52A8C3E1-ECF9-4B4E-87D7-9F24A72CBD44}" type="presParOf" srcId="{22A685D6-2207-464B-B24E-626E664A30A0}" destId="{170AC60B-14CF-4EA0-9CCC-24F2FA59FEF3}" srcOrd="0" destOrd="0" presId="urn:microsoft.com/office/officeart/2005/8/layout/process4"/>
    <dgm:cxn modelId="{0799282D-0A2A-4820-B83D-D6C97F124C8D}" type="presParOf" srcId="{05FAF017-4B49-49F1-A04A-44C427B2774C}" destId="{1376D01F-4273-4C2B-A4CF-757ED6574727}" srcOrd="1" destOrd="0" presId="urn:microsoft.com/office/officeart/2005/8/layout/process4"/>
    <dgm:cxn modelId="{2D938C4F-DD04-4C65-AC80-09D135D47D21}" type="presParOf" srcId="{05FAF017-4B49-49F1-A04A-44C427B2774C}" destId="{8D527150-8B8D-464D-B7AC-D824AD0FFDBC}" srcOrd="2" destOrd="0" presId="urn:microsoft.com/office/officeart/2005/8/layout/process4"/>
    <dgm:cxn modelId="{E8886A3B-A1A5-48B4-AD90-E520013E0FCB}" type="presParOf" srcId="{8D527150-8B8D-464D-B7AC-D824AD0FFDBC}" destId="{43733A32-A400-440C-A0D9-985D5BF7E40C}" srcOrd="0" destOrd="0" presId="urn:microsoft.com/office/officeart/2005/8/layout/process4"/>
    <dgm:cxn modelId="{6CA19BA2-BDCB-4B89-9EE4-1A3E33A592CC}" type="presParOf" srcId="{05FAF017-4B49-49F1-A04A-44C427B2774C}" destId="{6CEA6FC6-8F82-42FD-A8D5-840773A350FC}" srcOrd="3" destOrd="0" presId="urn:microsoft.com/office/officeart/2005/8/layout/process4"/>
    <dgm:cxn modelId="{4328B7BD-C379-475E-9684-8B1E5FF1E37A}" type="presParOf" srcId="{05FAF017-4B49-49F1-A04A-44C427B2774C}" destId="{862FF0B8-B517-41E0-B554-C798915CF4FA}" srcOrd="4" destOrd="0" presId="urn:microsoft.com/office/officeart/2005/8/layout/process4"/>
    <dgm:cxn modelId="{C75CE336-2F30-4653-BB70-9D68120C932D}" type="presParOf" srcId="{862FF0B8-B517-41E0-B554-C798915CF4FA}" destId="{06B0774D-E9BD-43C0-A008-B49702942094}" srcOrd="0" destOrd="0" presId="urn:microsoft.com/office/officeart/2005/8/layout/process4"/>
    <dgm:cxn modelId="{FF1481E2-2C30-418C-9604-9CCAA56804D3}" type="presParOf" srcId="{05FAF017-4B49-49F1-A04A-44C427B2774C}" destId="{05409659-1411-4AB8-992F-DFFE0D11E70C}" srcOrd="5" destOrd="0" presId="urn:microsoft.com/office/officeart/2005/8/layout/process4"/>
    <dgm:cxn modelId="{D67449F9-A3B4-4B02-B128-8D827FE1706F}" type="presParOf" srcId="{05FAF017-4B49-49F1-A04A-44C427B2774C}" destId="{8A400CCC-4B82-4720-8F36-872144380240}" srcOrd="6" destOrd="0" presId="urn:microsoft.com/office/officeart/2005/8/layout/process4"/>
    <dgm:cxn modelId="{4A2168EA-DD8D-49B7-A2CC-6684949DC64F}" type="presParOf" srcId="{8A400CCC-4B82-4720-8F36-872144380240}" destId="{F38C5BE0-9C34-49D5-8A6E-9C206DEAAD2B}"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16C373-5FDE-42B8-863F-84123AF27998}"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D2543035-4B0C-4E9A-AEC5-30B5607ADC49}">
          <dgm:prSet phldrT="[Text]"/>
          <dgm:spPr/>
          <dgm:t>
            <a:bodyPr/>
            <a:lstStyle/>
            <a:p>
              <a:r>
                <a:rPr lang="en-US" dirty="0"/>
                <a:t>The vector of Synaptic Weights</a:t>
              </a:r>
              <a:br>
                <a:rPr lang="en-US" dirty="0"/>
              </a:br>
              <a:r>
                <a:rPr lang="en-US" dirty="0"/>
                <a:t> </a:t>
              </a:r>
              <a14:m>
                <m:oMath xmlns:m="http://schemas.openxmlformats.org/officeDocument/2006/math">
                  <m:r>
                    <a:rPr lang="en-US" b="1" i="0" smtClean="0">
                      <a:latin typeface="Cambria Math" panose="02040503050406030204" pitchFamily="18" charset="0"/>
                    </a:rPr>
                    <m:t>𝐰</m:t>
                  </m:r>
                  <m:r>
                    <a:rPr lang="en-US" b="1" i="0" smtClean="0">
                      <a:latin typeface="Cambria Math" panose="02040503050406030204" pitchFamily="18" charset="0"/>
                    </a:rPr>
                    <m:t>=</m:t>
                  </m:r>
                  <m:d>
                    <m:dPr>
                      <m:ctrlPr>
                        <a:rPr lang="en-US"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oMath>
              </a14:m>
              <a:r>
                <a:rPr lang="en-US" dirty="0"/>
                <a:t> </a:t>
              </a:r>
            </a:p>
          </dgm:t>
        </dgm:pt>
      </mc:Choice>
      <mc:Fallback xmlns="">
        <dgm:pt modelId="{D2543035-4B0C-4E9A-AEC5-30B5607ADC49}">
          <dgm:prSet phldrT="[Text]"/>
          <dgm:spPr/>
          <dgm:t>
            <a:bodyPr/>
            <a:lstStyle/>
            <a:p>
              <a:r>
                <a:rPr lang="en-US" dirty="0"/>
                <a:t>The vector of Synaptic Weights</a:t>
              </a:r>
              <a:br>
                <a:rPr lang="en-US" dirty="0"/>
              </a:br>
              <a:r>
                <a:rPr lang="en-US" dirty="0"/>
                <a:t> </a:t>
              </a:r>
              <a:r>
                <a:rPr lang="en-US" b="1" i="0">
                  <a:latin typeface="Cambria Math" panose="02040503050406030204" pitchFamily="18" charset="0"/>
                </a:rPr>
                <a:t>𝐰=(</a:t>
              </a:r>
              <a:r>
                <a:rPr lang="en-US" i="0">
                  <a:latin typeface="Cambria Math" panose="02040503050406030204" pitchFamily="18" charset="0"/>
                </a:rPr>
                <a:t>𝑤_(𝑖;𝑗)</a:t>
              </a:r>
              <a:r>
                <a:rPr lang="en-US" b="1" i="0">
                  <a:latin typeface="Cambria Math" panose="02040503050406030204" pitchFamily="18" charset="0"/>
                </a:rPr>
                <a:t> )</a:t>
              </a:r>
              <a:r>
                <a:rPr lang="en-US" dirty="0"/>
                <a:t> </a:t>
              </a:r>
            </a:p>
          </dgm:t>
        </dgm:pt>
      </mc:Fallback>
    </mc:AlternateContent>
    <dgm:pt modelId="{49FC23FB-D816-4EF7-A66F-E8FD07973B22}" type="parTrans" cxnId="{344D15C5-CC10-4F6D-892E-C1335629AE40}">
      <dgm:prSet/>
      <dgm:spPr/>
      <dgm:t>
        <a:bodyPr/>
        <a:lstStyle/>
        <a:p>
          <a:endParaRPr lang="en-US"/>
        </a:p>
      </dgm:t>
    </dgm:pt>
    <dgm:pt modelId="{94B56142-8F5D-4341-8420-9F88F4398F76}" type="sibTrans" cxnId="{344D15C5-CC10-4F6D-892E-C1335629AE40}">
      <dgm:prSet/>
      <dgm:spPr/>
      <dgm:t>
        <a:bodyPr/>
        <a:lstStyle/>
        <a:p>
          <a:endParaRPr lang="en-US"/>
        </a:p>
      </dgm:t>
    </dgm:pt>
    <mc:AlternateContent xmlns:mc="http://schemas.openxmlformats.org/markup-compatibility/2006" xmlns:a14="http://schemas.microsoft.com/office/drawing/2010/main">
      <mc:Choice Requires="a14">
        <dgm:pt modelId="{53F03953-6E3F-4802-84DD-AA9AEAAED45F}">
          <dgm:prSet phldrT="[Text]"/>
          <dgm:spPr/>
          <dgm:t>
            <a:bodyPr/>
            <a:lstStyle/>
            <a:p>
              <a:r>
                <a:rPr lang="en-US" dirty="0"/>
                <a:t>Minimize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oMath>
              </a14:m>
              <a:r>
                <a:rPr lang="en-US" dirty="0"/>
                <a:t> with respect to </a:t>
              </a:r>
              <a14:m>
                <m:oMath xmlns:m="http://schemas.openxmlformats.org/officeDocument/2006/math">
                  <m:r>
                    <a:rPr lang="en-US" b="1">
                      <a:latin typeface="Cambria Math" panose="02040503050406030204" pitchFamily="18" charset="0"/>
                    </a:rPr>
                    <m:t>𝐰</m:t>
                  </m:r>
                </m:oMath>
              </a14:m>
              <a:endParaRPr lang="en-US" dirty="0"/>
            </a:p>
          </dgm:t>
        </dgm:pt>
      </mc:Choice>
      <mc:Fallback xmlns="">
        <dgm:pt modelId="{53F03953-6E3F-4802-84DD-AA9AEAAED45F}">
          <dgm:prSet phldrT="[Text]"/>
          <dgm:spPr/>
          <dgm:t>
            <a:bodyPr/>
            <a:lstStyle/>
            <a:p>
              <a:r>
                <a:rPr lang="en-US" dirty="0"/>
                <a:t>Minimize </a:t>
              </a:r>
              <a:r>
                <a:rPr lang="en-US" b="0" i="0">
                  <a:latin typeface="Cambria Math" panose="02040503050406030204" pitchFamily="18" charset="0"/>
                </a:rPr>
                <a:t>𝐿(</a:t>
              </a:r>
              <a:r>
                <a:rPr lang="en-US" b="1" i="0">
                  <a:latin typeface="Cambria Math" panose="02040503050406030204" pitchFamily="18" charset="0"/>
                </a:rPr>
                <a:t>𝐰</a:t>
              </a:r>
              <a:r>
                <a:rPr lang="en-US" b="0" i="0">
                  <a:latin typeface="Cambria Math" panose="02040503050406030204" pitchFamily="18" charset="0"/>
                </a:rPr>
                <a:t>)</a:t>
              </a:r>
              <a:r>
                <a:rPr lang="en-US" dirty="0"/>
                <a:t> with respect to </a:t>
              </a:r>
              <a:r>
                <a:rPr lang="en-US" b="1" i="0">
                  <a:latin typeface="Cambria Math" panose="02040503050406030204" pitchFamily="18" charset="0"/>
                </a:rPr>
                <a:t>𝐰</a:t>
              </a:r>
              <a:endParaRPr lang="en-US" dirty="0"/>
            </a:p>
          </dgm:t>
        </dgm:pt>
      </mc:Fallback>
    </mc:AlternateContent>
    <dgm:pt modelId="{8A673F6F-BF29-40BA-9408-7805A061A2DA}" type="parTrans" cxnId="{AD67E4DC-35D4-4141-9E8D-A66018148DA2}">
      <dgm:prSet/>
      <dgm:spPr/>
      <dgm:t>
        <a:bodyPr/>
        <a:lstStyle/>
        <a:p>
          <a:endParaRPr lang="en-US"/>
        </a:p>
      </dgm:t>
    </dgm:pt>
    <dgm:pt modelId="{6D3C63A6-3DAE-4DF4-920E-91942FC41FEC}" type="sibTrans" cxnId="{AD67E4DC-35D4-4141-9E8D-A66018148DA2}">
      <dgm:prSet/>
      <dgm:spPr/>
      <dgm:t>
        <a:bodyPr/>
        <a:lstStyle/>
        <a:p>
          <a:endParaRPr lang="en-US"/>
        </a:p>
      </dgm:t>
    </dgm:pt>
    <mc:AlternateContent xmlns:mc="http://schemas.openxmlformats.org/markup-compatibility/2006" xmlns:a14="http://schemas.microsoft.com/office/drawing/2010/main">
      <mc:Choice Requires="a14">
        <dgm:pt modelId="{A86E155C-D1C0-4194-A645-F3218E43D359}">
          <dgm:prSet phldrT="[Text]"/>
          <dgm:spPr/>
          <dgm:t>
            <a:bodyPr/>
            <a:lstStyle/>
            <a:p>
              <a:r>
                <a:rPr lang="en-US" dirty="0">
                  <a:ea typeface="Cambria Math" panose="02040503050406030204" pitchFamily="18" charset="0"/>
                </a:rPr>
                <a:t>Solve </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ctrlPr>
                        <a:rPr lang="en-US" b="0" i="1" smtClean="0">
                          <a:latin typeface="Cambria Math" panose="02040503050406030204" pitchFamily="18" charset="0"/>
                          <a:ea typeface="Cambria Math" panose="02040503050406030204" pitchFamily="18" charset="0"/>
                        </a:rPr>
                      </m:ctrlPr>
                    </m:dPr>
                    <m:e>
                      <m:acc>
                        <m:accPr>
                          <m:chr m:val="̂"/>
                          <m:ctrlPr>
                            <a:rPr lang="en-US" b="1" i="1">
                              <a:latin typeface="Cambria Math" panose="02040503050406030204" pitchFamily="18" charset="0"/>
                            </a:rPr>
                          </m:ctrlPr>
                        </m:accPr>
                        <m:e>
                          <m:r>
                            <a:rPr lang="en-US" b="1">
                              <a:latin typeface="Cambria Math" panose="02040503050406030204" pitchFamily="18" charset="0"/>
                            </a:rPr>
                            <m:t>𝐰</m:t>
                          </m:r>
                        </m:e>
                      </m:acc>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t> for </a:t>
              </a:r>
              <a14:m>
                <m:oMath xmlns:m="http://schemas.openxmlformats.org/officeDocument/2006/math">
                  <m:acc>
                    <m:accPr>
                      <m:chr m:val="̂"/>
                      <m:ctrlPr>
                        <a:rPr lang="en-US" b="1" i="1" smtClean="0">
                          <a:latin typeface="Cambria Math" panose="02040503050406030204" pitchFamily="18" charset="0"/>
                        </a:rPr>
                      </m:ctrlPr>
                    </m:accPr>
                    <m:e>
                      <m:r>
                        <a:rPr lang="en-US" b="1">
                          <a:latin typeface="Cambria Math" panose="02040503050406030204" pitchFamily="18" charset="0"/>
                        </a:rPr>
                        <m:t>𝐰</m:t>
                      </m:r>
                    </m:e>
                  </m:acc>
                </m:oMath>
              </a14:m>
              <a:endParaRPr lang="en-US" dirty="0"/>
            </a:p>
          </dgm:t>
        </dgm:pt>
      </mc:Choice>
      <mc:Fallback xmlns="">
        <dgm:pt modelId="{A86E155C-D1C0-4194-A645-F3218E43D359}">
          <dgm:prSet phldrT="[Text]"/>
          <dgm:spPr/>
          <dgm:t>
            <a:bodyPr/>
            <a:lstStyle/>
            <a:p>
              <a:r>
                <a:rPr lang="en-US" dirty="0">
                  <a:ea typeface="Cambria Math" panose="02040503050406030204" pitchFamily="18" charset="0"/>
                </a:rPr>
                <a:t>Solve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𝐿(</a:t>
              </a:r>
              <a:r>
                <a:rPr lang="en-US" b="1" i="0">
                  <a:latin typeface="Cambria Math" panose="02040503050406030204" pitchFamily="18" charset="0"/>
                </a:rPr>
                <a:t>𝐰 ̂</a:t>
              </a:r>
              <a:r>
                <a:rPr lang="en-US" b="0" i="0">
                  <a:latin typeface="Cambria Math" panose="02040503050406030204" pitchFamily="18" charset="0"/>
                </a:rPr>
                <a:t> )</a:t>
              </a:r>
              <a:r>
                <a:rPr lang="en-US" b="0" i="0">
                  <a:latin typeface="Cambria Math" panose="02040503050406030204" pitchFamily="18" charset="0"/>
                  <a:ea typeface="Cambria Math" panose="02040503050406030204" pitchFamily="18" charset="0"/>
                </a:rPr>
                <a:t>=</a:t>
              </a:r>
              <a:r>
                <a:rPr lang="en-US" b="1" i="0">
                  <a:latin typeface="Cambria Math" panose="02040503050406030204" pitchFamily="18" charset="0"/>
                  <a:ea typeface="Cambria Math" panose="02040503050406030204" pitchFamily="18" charset="0"/>
                </a:rPr>
                <a:t>𝟎</a:t>
              </a:r>
              <a:r>
                <a:rPr lang="en-US" dirty="0"/>
                <a:t> for </a:t>
              </a:r>
              <a:r>
                <a:rPr lang="en-US" b="1" i="0">
                  <a:latin typeface="Cambria Math" panose="02040503050406030204" pitchFamily="18" charset="0"/>
                </a:rPr>
                <a:t>𝐰 ̂</a:t>
              </a:r>
              <a:endParaRPr lang="en-US" dirty="0"/>
            </a:p>
          </dgm:t>
        </dgm:pt>
      </mc:Fallback>
    </mc:AlternateContent>
    <dgm:pt modelId="{FE2D9159-E3B9-4E78-A394-B03E2FFDDC6D}" type="parTrans" cxnId="{DFDE90B4-B0D1-4B9F-91C5-41AD4945DD7A}">
      <dgm:prSet/>
      <dgm:spPr/>
      <dgm:t>
        <a:bodyPr/>
        <a:lstStyle/>
        <a:p>
          <a:endParaRPr lang="en-US"/>
        </a:p>
      </dgm:t>
    </dgm:pt>
    <dgm:pt modelId="{08AEBE63-D88A-4E95-8CCB-51F0EA42D649}" type="sibTrans" cxnId="{DFDE90B4-B0D1-4B9F-91C5-41AD4945DD7A}">
      <dgm:prSet/>
      <dgm:spPr/>
      <dgm:t>
        <a:bodyPr/>
        <a:lstStyle/>
        <a:p>
          <a:endParaRPr lang="en-US"/>
        </a:p>
      </dgm:t>
    </dgm:pt>
    <dgm:pt modelId="{36224469-3A85-465A-B1EE-5534E42AC498}" type="pres">
      <dgm:prSet presAssocID="{1616C373-5FDE-42B8-863F-84123AF27998}" presName="CompostProcess" presStyleCnt="0">
        <dgm:presLayoutVars>
          <dgm:dir/>
          <dgm:resizeHandles val="exact"/>
        </dgm:presLayoutVars>
      </dgm:prSet>
      <dgm:spPr/>
    </dgm:pt>
    <dgm:pt modelId="{EAAF2DD5-6EF1-42AD-A184-006A3ECCE0F8}" type="pres">
      <dgm:prSet presAssocID="{1616C373-5FDE-42B8-863F-84123AF27998}" presName="arrow" presStyleLbl="bgShp" presStyleIdx="0" presStyleCnt="1"/>
      <dgm:spPr/>
    </dgm:pt>
    <dgm:pt modelId="{B6EFA3B9-D46B-4810-A55B-40FE97F32F47}" type="pres">
      <dgm:prSet presAssocID="{1616C373-5FDE-42B8-863F-84123AF27998}" presName="linearProcess" presStyleCnt="0"/>
      <dgm:spPr/>
    </dgm:pt>
    <dgm:pt modelId="{D9E61EA7-9D28-4609-83A6-8884AF8FA165}" type="pres">
      <dgm:prSet presAssocID="{D2543035-4B0C-4E9A-AEC5-30B5607ADC49}" presName="textNode" presStyleLbl="node1" presStyleIdx="0" presStyleCnt="3">
        <dgm:presLayoutVars>
          <dgm:bulletEnabled val="1"/>
        </dgm:presLayoutVars>
      </dgm:prSet>
      <dgm:spPr/>
    </dgm:pt>
    <dgm:pt modelId="{60CEFA73-14C0-4EF1-82F4-DD10D7B576F0}" type="pres">
      <dgm:prSet presAssocID="{94B56142-8F5D-4341-8420-9F88F4398F76}" presName="sibTrans" presStyleCnt="0"/>
      <dgm:spPr/>
    </dgm:pt>
    <dgm:pt modelId="{FE853593-7BDF-4D80-AE73-BC4B02E055FE}" type="pres">
      <dgm:prSet presAssocID="{53F03953-6E3F-4802-84DD-AA9AEAAED45F}" presName="textNode" presStyleLbl="node1" presStyleIdx="1" presStyleCnt="3">
        <dgm:presLayoutVars>
          <dgm:bulletEnabled val="1"/>
        </dgm:presLayoutVars>
      </dgm:prSet>
      <dgm:spPr/>
    </dgm:pt>
    <dgm:pt modelId="{A5BE067D-E58F-4D05-A10D-D2CD5E06254D}" type="pres">
      <dgm:prSet presAssocID="{6D3C63A6-3DAE-4DF4-920E-91942FC41FEC}" presName="sibTrans" presStyleCnt="0"/>
      <dgm:spPr/>
    </dgm:pt>
    <dgm:pt modelId="{07090957-51E6-4C61-8C48-B19B1EE2955E}" type="pres">
      <dgm:prSet presAssocID="{A86E155C-D1C0-4194-A645-F3218E43D359}" presName="textNode" presStyleLbl="node1" presStyleIdx="2" presStyleCnt="3">
        <dgm:presLayoutVars>
          <dgm:bulletEnabled val="1"/>
        </dgm:presLayoutVars>
      </dgm:prSet>
      <dgm:spPr/>
    </dgm:pt>
  </dgm:ptLst>
  <dgm:cxnLst>
    <dgm:cxn modelId="{DCA73B8D-1756-4312-8AD8-1B6322474FD0}" type="presOf" srcId="{53F03953-6E3F-4802-84DD-AA9AEAAED45F}" destId="{FE853593-7BDF-4D80-AE73-BC4B02E055FE}" srcOrd="0" destOrd="0" presId="urn:microsoft.com/office/officeart/2005/8/layout/hProcess9"/>
    <dgm:cxn modelId="{DF42D69D-716B-4B9C-9306-EDE6FD0BC7E1}" type="presOf" srcId="{1616C373-5FDE-42B8-863F-84123AF27998}" destId="{36224469-3A85-465A-B1EE-5534E42AC498}" srcOrd="0" destOrd="0" presId="urn:microsoft.com/office/officeart/2005/8/layout/hProcess9"/>
    <dgm:cxn modelId="{DFDE90B4-B0D1-4B9F-91C5-41AD4945DD7A}" srcId="{1616C373-5FDE-42B8-863F-84123AF27998}" destId="{A86E155C-D1C0-4194-A645-F3218E43D359}" srcOrd="2" destOrd="0" parTransId="{FE2D9159-E3B9-4E78-A394-B03E2FFDDC6D}" sibTransId="{08AEBE63-D88A-4E95-8CCB-51F0EA42D649}"/>
    <dgm:cxn modelId="{344D15C5-CC10-4F6D-892E-C1335629AE40}" srcId="{1616C373-5FDE-42B8-863F-84123AF27998}" destId="{D2543035-4B0C-4E9A-AEC5-30B5607ADC49}" srcOrd="0" destOrd="0" parTransId="{49FC23FB-D816-4EF7-A66F-E8FD07973B22}" sibTransId="{94B56142-8F5D-4341-8420-9F88F4398F76}"/>
    <dgm:cxn modelId="{FCD5C7CB-5783-4529-8BAF-FBF84A08ED1D}" type="presOf" srcId="{A86E155C-D1C0-4194-A645-F3218E43D359}" destId="{07090957-51E6-4C61-8C48-B19B1EE2955E}" srcOrd="0" destOrd="0" presId="urn:microsoft.com/office/officeart/2005/8/layout/hProcess9"/>
    <dgm:cxn modelId="{AD67E4DC-35D4-4141-9E8D-A66018148DA2}" srcId="{1616C373-5FDE-42B8-863F-84123AF27998}" destId="{53F03953-6E3F-4802-84DD-AA9AEAAED45F}" srcOrd="1" destOrd="0" parTransId="{8A673F6F-BF29-40BA-9408-7805A061A2DA}" sibTransId="{6D3C63A6-3DAE-4DF4-920E-91942FC41FEC}"/>
    <dgm:cxn modelId="{6852A9E5-C9BC-4ABB-AA58-8E1490CB3F0D}" type="presOf" srcId="{D2543035-4B0C-4E9A-AEC5-30B5607ADC49}" destId="{D9E61EA7-9D28-4609-83A6-8884AF8FA165}" srcOrd="0" destOrd="0" presId="urn:microsoft.com/office/officeart/2005/8/layout/hProcess9"/>
    <dgm:cxn modelId="{B63EA446-5CFF-4428-A86E-F19F2C8044EA}" type="presParOf" srcId="{36224469-3A85-465A-B1EE-5534E42AC498}" destId="{EAAF2DD5-6EF1-42AD-A184-006A3ECCE0F8}" srcOrd="0" destOrd="0" presId="urn:microsoft.com/office/officeart/2005/8/layout/hProcess9"/>
    <dgm:cxn modelId="{48E55A0C-86E4-4C07-BDD2-2D3F54F8B758}" type="presParOf" srcId="{36224469-3A85-465A-B1EE-5534E42AC498}" destId="{B6EFA3B9-D46B-4810-A55B-40FE97F32F47}" srcOrd="1" destOrd="0" presId="urn:microsoft.com/office/officeart/2005/8/layout/hProcess9"/>
    <dgm:cxn modelId="{E15B30BC-161E-407F-AB77-B749F79E485E}" type="presParOf" srcId="{B6EFA3B9-D46B-4810-A55B-40FE97F32F47}" destId="{D9E61EA7-9D28-4609-83A6-8884AF8FA165}" srcOrd="0" destOrd="0" presId="urn:microsoft.com/office/officeart/2005/8/layout/hProcess9"/>
    <dgm:cxn modelId="{25446751-5C9B-48C4-BD60-78116A214C27}" type="presParOf" srcId="{B6EFA3B9-D46B-4810-A55B-40FE97F32F47}" destId="{60CEFA73-14C0-4EF1-82F4-DD10D7B576F0}" srcOrd="1" destOrd="0" presId="urn:microsoft.com/office/officeart/2005/8/layout/hProcess9"/>
    <dgm:cxn modelId="{129B07DB-9103-47C3-8521-BBEB8FCA3606}" type="presParOf" srcId="{B6EFA3B9-D46B-4810-A55B-40FE97F32F47}" destId="{FE853593-7BDF-4D80-AE73-BC4B02E055FE}" srcOrd="2" destOrd="0" presId="urn:microsoft.com/office/officeart/2005/8/layout/hProcess9"/>
    <dgm:cxn modelId="{45BC5D53-2903-4459-832A-843A076DBD21}" type="presParOf" srcId="{B6EFA3B9-D46B-4810-A55B-40FE97F32F47}" destId="{A5BE067D-E58F-4D05-A10D-D2CD5E06254D}" srcOrd="3" destOrd="0" presId="urn:microsoft.com/office/officeart/2005/8/layout/hProcess9"/>
    <dgm:cxn modelId="{74C0345C-10F6-4065-ABDD-647AAB0008FA}" type="presParOf" srcId="{B6EFA3B9-D46B-4810-A55B-40FE97F32F47}" destId="{07090957-51E6-4C61-8C48-B19B1EE2955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616C373-5FDE-42B8-863F-84123AF27998}" type="doc">
      <dgm:prSet loTypeId="urn:microsoft.com/office/officeart/2005/8/layout/hProcess9" loCatId="process" qsTypeId="urn:microsoft.com/office/officeart/2005/8/quickstyle/simple1" qsCatId="simple" csTypeId="urn:microsoft.com/office/officeart/2005/8/colors/accent1_2" csCatId="accent1" phldr="1"/>
      <dgm:spPr/>
    </dgm:pt>
    <dgm:pt modelId="{D2543035-4B0C-4E9A-AEC5-30B5607ADC49}">
      <dgm:prSet phldrT="[Text]"/>
      <dgm:spPr>
        <a:blipFill>
          <a:blip xmlns:r="http://schemas.openxmlformats.org/officeDocument/2006/relationships" r:embed="rId1"/>
          <a:stretch>
            <a:fillRect/>
          </a:stretch>
        </a:blipFill>
      </dgm:spPr>
      <dgm:t>
        <a:bodyPr/>
        <a:lstStyle/>
        <a:p>
          <a:r>
            <a:rPr lang="en-US">
              <a:noFill/>
            </a:rPr>
            <a:t> </a:t>
          </a:r>
        </a:p>
      </dgm:t>
    </dgm:pt>
    <dgm:pt modelId="{49FC23FB-D816-4EF7-A66F-E8FD07973B22}" type="parTrans" cxnId="{344D15C5-CC10-4F6D-892E-C1335629AE40}">
      <dgm:prSet/>
      <dgm:spPr/>
      <dgm:t>
        <a:bodyPr/>
        <a:lstStyle/>
        <a:p>
          <a:endParaRPr lang="en-US"/>
        </a:p>
      </dgm:t>
    </dgm:pt>
    <dgm:pt modelId="{94B56142-8F5D-4341-8420-9F88F4398F76}" type="sibTrans" cxnId="{344D15C5-CC10-4F6D-892E-C1335629AE40}">
      <dgm:prSet/>
      <dgm:spPr/>
      <dgm:t>
        <a:bodyPr/>
        <a:lstStyle/>
        <a:p>
          <a:endParaRPr lang="en-US"/>
        </a:p>
      </dgm:t>
    </dgm:pt>
    <dgm:pt modelId="{53F03953-6E3F-4802-84DD-AA9AEAAED45F}">
      <dgm:prSet phldrT="[Text]"/>
      <dgm:spPr>
        <a:blipFill>
          <a:blip xmlns:r="http://schemas.openxmlformats.org/officeDocument/2006/relationships" r:embed="rId2"/>
          <a:stretch>
            <a:fillRect l="-577"/>
          </a:stretch>
        </a:blipFill>
      </dgm:spPr>
      <dgm:t>
        <a:bodyPr/>
        <a:lstStyle/>
        <a:p>
          <a:r>
            <a:rPr lang="en-US">
              <a:noFill/>
            </a:rPr>
            <a:t> </a:t>
          </a:r>
        </a:p>
      </dgm:t>
    </dgm:pt>
    <dgm:pt modelId="{8A673F6F-BF29-40BA-9408-7805A061A2DA}" type="parTrans" cxnId="{AD67E4DC-35D4-4141-9E8D-A66018148DA2}">
      <dgm:prSet/>
      <dgm:spPr/>
      <dgm:t>
        <a:bodyPr/>
        <a:lstStyle/>
        <a:p>
          <a:endParaRPr lang="en-US"/>
        </a:p>
      </dgm:t>
    </dgm:pt>
    <dgm:pt modelId="{6D3C63A6-3DAE-4DF4-920E-91942FC41FEC}" type="sibTrans" cxnId="{AD67E4DC-35D4-4141-9E8D-A66018148DA2}">
      <dgm:prSet/>
      <dgm:spPr/>
      <dgm:t>
        <a:bodyPr/>
        <a:lstStyle/>
        <a:p>
          <a:endParaRPr lang="en-US"/>
        </a:p>
      </dgm:t>
    </dgm:pt>
    <dgm:pt modelId="{A86E155C-D1C0-4194-A645-F3218E43D359}">
      <dgm:prSet phldrT="[Text]"/>
      <dgm:spPr>
        <a:blipFill>
          <a:blip xmlns:r="http://schemas.openxmlformats.org/officeDocument/2006/relationships" r:embed="rId3"/>
          <a:stretch>
            <a:fillRect l="-193"/>
          </a:stretch>
        </a:blipFill>
      </dgm:spPr>
      <dgm:t>
        <a:bodyPr/>
        <a:lstStyle/>
        <a:p>
          <a:r>
            <a:rPr lang="en-US">
              <a:noFill/>
            </a:rPr>
            <a:t> </a:t>
          </a:r>
        </a:p>
      </dgm:t>
    </dgm:pt>
    <dgm:pt modelId="{FE2D9159-E3B9-4E78-A394-B03E2FFDDC6D}" type="parTrans" cxnId="{DFDE90B4-B0D1-4B9F-91C5-41AD4945DD7A}">
      <dgm:prSet/>
      <dgm:spPr/>
      <dgm:t>
        <a:bodyPr/>
        <a:lstStyle/>
        <a:p>
          <a:endParaRPr lang="en-US"/>
        </a:p>
      </dgm:t>
    </dgm:pt>
    <dgm:pt modelId="{08AEBE63-D88A-4E95-8CCB-51F0EA42D649}" type="sibTrans" cxnId="{DFDE90B4-B0D1-4B9F-91C5-41AD4945DD7A}">
      <dgm:prSet/>
      <dgm:spPr/>
      <dgm:t>
        <a:bodyPr/>
        <a:lstStyle/>
        <a:p>
          <a:endParaRPr lang="en-US"/>
        </a:p>
      </dgm:t>
    </dgm:pt>
    <dgm:pt modelId="{36224469-3A85-465A-B1EE-5534E42AC498}" type="pres">
      <dgm:prSet presAssocID="{1616C373-5FDE-42B8-863F-84123AF27998}" presName="CompostProcess" presStyleCnt="0">
        <dgm:presLayoutVars>
          <dgm:dir/>
          <dgm:resizeHandles val="exact"/>
        </dgm:presLayoutVars>
      </dgm:prSet>
      <dgm:spPr/>
    </dgm:pt>
    <dgm:pt modelId="{EAAF2DD5-6EF1-42AD-A184-006A3ECCE0F8}" type="pres">
      <dgm:prSet presAssocID="{1616C373-5FDE-42B8-863F-84123AF27998}" presName="arrow" presStyleLbl="bgShp" presStyleIdx="0" presStyleCnt="1"/>
      <dgm:spPr/>
    </dgm:pt>
    <dgm:pt modelId="{B6EFA3B9-D46B-4810-A55B-40FE97F32F47}" type="pres">
      <dgm:prSet presAssocID="{1616C373-5FDE-42B8-863F-84123AF27998}" presName="linearProcess" presStyleCnt="0"/>
      <dgm:spPr/>
    </dgm:pt>
    <dgm:pt modelId="{D9E61EA7-9D28-4609-83A6-8884AF8FA165}" type="pres">
      <dgm:prSet presAssocID="{D2543035-4B0C-4E9A-AEC5-30B5607ADC49}" presName="textNode" presStyleLbl="node1" presStyleIdx="0" presStyleCnt="3">
        <dgm:presLayoutVars>
          <dgm:bulletEnabled val="1"/>
        </dgm:presLayoutVars>
      </dgm:prSet>
      <dgm:spPr/>
    </dgm:pt>
    <dgm:pt modelId="{60CEFA73-14C0-4EF1-82F4-DD10D7B576F0}" type="pres">
      <dgm:prSet presAssocID="{94B56142-8F5D-4341-8420-9F88F4398F76}" presName="sibTrans" presStyleCnt="0"/>
      <dgm:spPr/>
    </dgm:pt>
    <dgm:pt modelId="{FE853593-7BDF-4D80-AE73-BC4B02E055FE}" type="pres">
      <dgm:prSet presAssocID="{53F03953-6E3F-4802-84DD-AA9AEAAED45F}" presName="textNode" presStyleLbl="node1" presStyleIdx="1" presStyleCnt="3">
        <dgm:presLayoutVars>
          <dgm:bulletEnabled val="1"/>
        </dgm:presLayoutVars>
      </dgm:prSet>
      <dgm:spPr/>
    </dgm:pt>
    <dgm:pt modelId="{A5BE067D-E58F-4D05-A10D-D2CD5E06254D}" type="pres">
      <dgm:prSet presAssocID="{6D3C63A6-3DAE-4DF4-920E-91942FC41FEC}" presName="sibTrans" presStyleCnt="0"/>
      <dgm:spPr/>
    </dgm:pt>
    <dgm:pt modelId="{07090957-51E6-4C61-8C48-B19B1EE2955E}" type="pres">
      <dgm:prSet presAssocID="{A86E155C-D1C0-4194-A645-F3218E43D359}" presName="textNode" presStyleLbl="node1" presStyleIdx="2" presStyleCnt="3">
        <dgm:presLayoutVars>
          <dgm:bulletEnabled val="1"/>
        </dgm:presLayoutVars>
      </dgm:prSet>
      <dgm:spPr/>
    </dgm:pt>
  </dgm:ptLst>
  <dgm:cxnLst>
    <dgm:cxn modelId="{DCA73B8D-1756-4312-8AD8-1B6322474FD0}" type="presOf" srcId="{53F03953-6E3F-4802-84DD-AA9AEAAED45F}" destId="{FE853593-7BDF-4D80-AE73-BC4B02E055FE}" srcOrd="0" destOrd="0" presId="urn:microsoft.com/office/officeart/2005/8/layout/hProcess9"/>
    <dgm:cxn modelId="{DF42D69D-716B-4B9C-9306-EDE6FD0BC7E1}" type="presOf" srcId="{1616C373-5FDE-42B8-863F-84123AF27998}" destId="{36224469-3A85-465A-B1EE-5534E42AC498}" srcOrd="0" destOrd="0" presId="urn:microsoft.com/office/officeart/2005/8/layout/hProcess9"/>
    <dgm:cxn modelId="{DFDE90B4-B0D1-4B9F-91C5-41AD4945DD7A}" srcId="{1616C373-5FDE-42B8-863F-84123AF27998}" destId="{A86E155C-D1C0-4194-A645-F3218E43D359}" srcOrd="2" destOrd="0" parTransId="{FE2D9159-E3B9-4E78-A394-B03E2FFDDC6D}" sibTransId="{08AEBE63-D88A-4E95-8CCB-51F0EA42D649}"/>
    <dgm:cxn modelId="{344D15C5-CC10-4F6D-892E-C1335629AE40}" srcId="{1616C373-5FDE-42B8-863F-84123AF27998}" destId="{D2543035-4B0C-4E9A-AEC5-30B5607ADC49}" srcOrd="0" destOrd="0" parTransId="{49FC23FB-D816-4EF7-A66F-E8FD07973B22}" sibTransId="{94B56142-8F5D-4341-8420-9F88F4398F76}"/>
    <dgm:cxn modelId="{FCD5C7CB-5783-4529-8BAF-FBF84A08ED1D}" type="presOf" srcId="{A86E155C-D1C0-4194-A645-F3218E43D359}" destId="{07090957-51E6-4C61-8C48-B19B1EE2955E}" srcOrd="0" destOrd="0" presId="urn:microsoft.com/office/officeart/2005/8/layout/hProcess9"/>
    <dgm:cxn modelId="{AD67E4DC-35D4-4141-9E8D-A66018148DA2}" srcId="{1616C373-5FDE-42B8-863F-84123AF27998}" destId="{53F03953-6E3F-4802-84DD-AA9AEAAED45F}" srcOrd="1" destOrd="0" parTransId="{8A673F6F-BF29-40BA-9408-7805A061A2DA}" sibTransId="{6D3C63A6-3DAE-4DF4-920E-91942FC41FEC}"/>
    <dgm:cxn modelId="{6852A9E5-C9BC-4ABB-AA58-8E1490CB3F0D}" type="presOf" srcId="{D2543035-4B0C-4E9A-AEC5-30B5607ADC49}" destId="{D9E61EA7-9D28-4609-83A6-8884AF8FA165}" srcOrd="0" destOrd="0" presId="urn:microsoft.com/office/officeart/2005/8/layout/hProcess9"/>
    <dgm:cxn modelId="{B63EA446-5CFF-4428-A86E-F19F2C8044EA}" type="presParOf" srcId="{36224469-3A85-465A-B1EE-5534E42AC498}" destId="{EAAF2DD5-6EF1-42AD-A184-006A3ECCE0F8}" srcOrd="0" destOrd="0" presId="urn:microsoft.com/office/officeart/2005/8/layout/hProcess9"/>
    <dgm:cxn modelId="{48E55A0C-86E4-4C07-BDD2-2D3F54F8B758}" type="presParOf" srcId="{36224469-3A85-465A-B1EE-5534E42AC498}" destId="{B6EFA3B9-D46B-4810-A55B-40FE97F32F47}" srcOrd="1" destOrd="0" presId="urn:microsoft.com/office/officeart/2005/8/layout/hProcess9"/>
    <dgm:cxn modelId="{E15B30BC-161E-407F-AB77-B749F79E485E}" type="presParOf" srcId="{B6EFA3B9-D46B-4810-A55B-40FE97F32F47}" destId="{D9E61EA7-9D28-4609-83A6-8884AF8FA165}" srcOrd="0" destOrd="0" presId="urn:microsoft.com/office/officeart/2005/8/layout/hProcess9"/>
    <dgm:cxn modelId="{25446751-5C9B-48C4-BD60-78116A214C27}" type="presParOf" srcId="{B6EFA3B9-D46B-4810-A55B-40FE97F32F47}" destId="{60CEFA73-14C0-4EF1-82F4-DD10D7B576F0}" srcOrd="1" destOrd="0" presId="urn:microsoft.com/office/officeart/2005/8/layout/hProcess9"/>
    <dgm:cxn modelId="{129B07DB-9103-47C3-8521-BBEB8FCA3606}" type="presParOf" srcId="{B6EFA3B9-D46B-4810-A55B-40FE97F32F47}" destId="{FE853593-7BDF-4D80-AE73-BC4B02E055FE}" srcOrd="2" destOrd="0" presId="urn:microsoft.com/office/officeart/2005/8/layout/hProcess9"/>
    <dgm:cxn modelId="{45BC5D53-2903-4459-832A-843A076DBD21}" type="presParOf" srcId="{B6EFA3B9-D46B-4810-A55B-40FE97F32F47}" destId="{A5BE067D-E58F-4D05-A10D-D2CD5E06254D}" srcOrd="3" destOrd="0" presId="urn:microsoft.com/office/officeart/2005/8/layout/hProcess9"/>
    <dgm:cxn modelId="{74C0345C-10F6-4065-ABDD-647AAB0008FA}" type="presParOf" srcId="{B6EFA3B9-D46B-4810-A55B-40FE97F32F47}" destId="{07090957-51E6-4C61-8C48-B19B1EE2955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4A5934-B48C-402E-B218-9087DA8D0CF4}" type="doc">
      <dgm:prSet loTypeId="urn:microsoft.com/office/officeart/2005/8/layout/pList2" loCatId="list"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FF453B4C-F3BE-4C4B-8277-F599F67D32E0}">
          <dgm:prSet phldrT="[Text]"/>
          <dgm:spPr/>
          <dgm:t>
            <a:bodyPr anchor="ctr"/>
            <a:lstStyle/>
            <a:p>
              <a:r>
                <a:rPr lang="en-US" dirty="0"/>
                <a:t>Calculating the gradient vector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oMath>
              </a14:m>
              <a:r>
                <a:rPr lang="en-US" dirty="0"/>
                <a:t> can be overwhelming</a:t>
              </a:r>
            </a:p>
          </dgm:t>
        </dgm:pt>
      </mc:Choice>
      <mc:Fallback xmlns="">
        <dgm:pt modelId="{FF453B4C-F3BE-4C4B-8277-F599F67D32E0}">
          <dgm:prSet phldrT="[Text]"/>
          <dgm:spPr/>
          <dgm:t>
            <a:bodyPr anchor="ctr"/>
            <a:lstStyle/>
            <a:p>
              <a:r>
                <a:rPr lang="en-US" dirty="0"/>
                <a:t>Calculating the gradient vector </a:t>
              </a:r>
              <a:r>
                <a:rPr lang="en-US" i="0">
                  <a:latin typeface="Cambria Math" panose="02040503050406030204" pitchFamily="18" charset="0"/>
                  <a:ea typeface="Cambria Math" panose="02040503050406030204" pitchFamily="18" charset="0"/>
                </a:rPr>
                <a:t>∇𝐿(</a:t>
              </a:r>
              <a:r>
                <a:rPr lang="en-US" b="1" i="0">
                  <a:latin typeface="Cambria Math" panose="02040503050406030204" pitchFamily="18" charset="0"/>
                  <a:ea typeface="Cambria Math" panose="02040503050406030204" pitchFamily="18" charset="0"/>
                </a:rPr>
                <a:t>𝐰)</a:t>
              </a:r>
              <a:r>
                <a:rPr lang="en-US" dirty="0"/>
                <a:t> can be overwhelming</a:t>
              </a:r>
            </a:p>
          </dgm:t>
        </dgm:pt>
      </mc:Fallback>
    </mc:AlternateContent>
    <dgm:pt modelId="{53B14C39-2B7F-40F5-A51D-488A9C38BE5A}" type="parTrans" cxnId="{C1A37F51-8D67-48C5-A7F8-36D1FFC233D3}">
      <dgm:prSet/>
      <dgm:spPr/>
      <dgm:t>
        <a:bodyPr/>
        <a:lstStyle/>
        <a:p>
          <a:endParaRPr lang="en-US"/>
        </a:p>
      </dgm:t>
    </dgm:pt>
    <dgm:pt modelId="{8D4D8A75-147D-4EB5-9E27-0242295F3318}" type="sibTrans" cxnId="{C1A37F51-8D67-48C5-A7F8-36D1FFC233D3}">
      <dgm:prSet/>
      <dgm:spPr/>
      <dgm:t>
        <a:bodyPr/>
        <a:lstStyle/>
        <a:p>
          <a:endParaRPr lang="en-US"/>
        </a:p>
      </dgm:t>
    </dgm:pt>
    <dgm:pt modelId="{CE49ADD8-CAB3-4057-943C-FB9518D56485}">
      <dgm:prSet phldrT="[Text]"/>
      <dgm:spPr/>
      <dgm:t>
        <a:bodyPr anchor="ctr"/>
        <a:lstStyle/>
        <a:p>
          <a:r>
            <a:rPr lang="en-US" dirty="0"/>
            <a:t>Use the Backpropagation algorithm to calculate the gradient vector</a:t>
          </a:r>
        </a:p>
      </dgm:t>
    </dgm:pt>
    <dgm:pt modelId="{195DAEF1-2EE8-4B62-8FF5-B07CDCB94B29}" type="parTrans" cxnId="{DFB3B959-42A4-4061-8D05-C1D7A0488545}">
      <dgm:prSet/>
      <dgm:spPr/>
      <dgm:t>
        <a:bodyPr/>
        <a:lstStyle/>
        <a:p>
          <a:endParaRPr lang="en-US"/>
        </a:p>
      </dgm:t>
    </dgm:pt>
    <dgm:pt modelId="{48F73407-C561-4127-AC92-6DB4D842C5ED}" type="sibTrans" cxnId="{DFB3B959-42A4-4061-8D05-C1D7A0488545}">
      <dgm:prSet/>
      <dgm:spPr/>
      <dgm:t>
        <a:bodyPr/>
        <a:lstStyle/>
        <a:p>
          <a:endParaRPr lang="en-US"/>
        </a:p>
      </dgm:t>
    </dgm:pt>
    <dgm:pt modelId="{819AD680-B83B-4959-8ADB-5D48B18B58ED}">
      <dgm:prSet phldrT="[Text]"/>
      <dgm:spPr/>
      <dgm:t>
        <a:bodyPr anchor="ctr"/>
        <a:lstStyle/>
        <a:p>
          <a:r>
            <a:rPr lang="en-US" dirty="0"/>
            <a:t>Backpropagation algorithm applies the Chain Rule in repeatedly</a:t>
          </a:r>
        </a:p>
      </dgm:t>
    </dgm:pt>
    <dgm:pt modelId="{5318FD62-F110-4391-9845-B3FBC2E15A1C}" type="parTrans" cxnId="{D198F92D-0235-482A-871F-9999D73F9E70}">
      <dgm:prSet/>
      <dgm:spPr/>
      <dgm:t>
        <a:bodyPr/>
        <a:lstStyle/>
        <a:p>
          <a:endParaRPr lang="en-US"/>
        </a:p>
      </dgm:t>
    </dgm:pt>
    <dgm:pt modelId="{5EBC8DA2-EDF9-4252-BA0B-677A8DFEAC1C}" type="sibTrans" cxnId="{D198F92D-0235-482A-871F-9999D73F9E70}">
      <dgm:prSet/>
      <dgm:spPr/>
      <dgm:t>
        <a:bodyPr/>
        <a:lstStyle/>
        <a:p>
          <a:endParaRPr lang="en-US"/>
        </a:p>
      </dgm:t>
    </dgm:pt>
    <dgm:pt modelId="{C0F98EFB-F7BE-41AD-90B5-B263B1911FAF}" type="pres">
      <dgm:prSet presAssocID="{EB4A5934-B48C-402E-B218-9087DA8D0CF4}" presName="Name0" presStyleCnt="0">
        <dgm:presLayoutVars>
          <dgm:dir/>
          <dgm:resizeHandles val="exact"/>
        </dgm:presLayoutVars>
      </dgm:prSet>
      <dgm:spPr/>
    </dgm:pt>
    <dgm:pt modelId="{008023D6-3246-414D-9D3B-5FE3966B954E}" type="pres">
      <dgm:prSet presAssocID="{EB4A5934-B48C-402E-B218-9087DA8D0CF4}" presName="bkgdShp" presStyleLbl="alignAccFollowNode1" presStyleIdx="0" presStyleCnt="1"/>
      <dgm:spPr/>
    </dgm:pt>
    <dgm:pt modelId="{DA15297B-F73C-420A-9EA9-E75CB610E1B7}" type="pres">
      <dgm:prSet presAssocID="{EB4A5934-B48C-402E-B218-9087DA8D0CF4}" presName="linComp" presStyleCnt="0"/>
      <dgm:spPr/>
    </dgm:pt>
    <dgm:pt modelId="{F241C1FA-6AA7-468F-9E2A-5A457B21FA53}" type="pres">
      <dgm:prSet presAssocID="{FF453B4C-F3BE-4C4B-8277-F599F67D32E0}" presName="compNode" presStyleCnt="0"/>
      <dgm:spPr/>
    </dgm:pt>
    <dgm:pt modelId="{BD64DAE9-9FA3-4211-92BB-0A430C481A7D}" type="pres">
      <dgm:prSet presAssocID="{FF453B4C-F3BE-4C4B-8277-F599F67D32E0}" presName="node" presStyleLbl="node1" presStyleIdx="0" presStyleCnt="3">
        <dgm:presLayoutVars>
          <dgm:bulletEnabled val="1"/>
        </dgm:presLayoutVars>
      </dgm:prSet>
      <dgm:spPr/>
    </dgm:pt>
    <dgm:pt modelId="{870DED6E-8BE5-4BB4-8035-2CDE0833FA17}" type="pres">
      <dgm:prSet presAssocID="{FF453B4C-F3BE-4C4B-8277-F599F67D32E0}" presName="invisiNode" presStyleLbl="node1" presStyleIdx="0" presStyleCnt="3"/>
      <dgm:spPr/>
    </dgm:pt>
    <dgm:pt modelId="{982AD03B-C190-47B9-BFB1-A069D395832D}" type="pres">
      <dgm:prSet presAssocID="{FF453B4C-F3BE-4C4B-8277-F599F67D32E0}" presName="imagNode" presStyleLbl="fgImgPlace1" presStyleIdx="0" presStyleCnt="3"/>
      <dgm:spPr>
        <a:blipFill rotWithShape="1">
          <a:blip xmlns:r="http://schemas.openxmlformats.org/officeDocument/2006/relationships" r:embed="rId1"/>
          <a:srcRect/>
          <a:stretch>
            <a:fillRect t="-22000" b="-22000"/>
          </a:stretch>
        </a:blipFill>
      </dgm:spPr>
    </dgm:pt>
    <dgm:pt modelId="{6DACB4A6-5997-43D1-89AE-DC8836C6E093}" type="pres">
      <dgm:prSet presAssocID="{8D4D8A75-147D-4EB5-9E27-0242295F3318}" presName="sibTrans" presStyleLbl="sibTrans2D1" presStyleIdx="0" presStyleCnt="0"/>
      <dgm:spPr/>
    </dgm:pt>
    <dgm:pt modelId="{41BB8E65-C0F3-45D4-ABD2-9F294048C0AF}" type="pres">
      <dgm:prSet presAssocID="{CE49ADD8-CAB3-4057-943C-FB9518D56485}" presName="compNode" presStyleCnt="0"/>
      <dgm:spPr/>
    </dgm:pt>
    <dgm:pt modelId="{38186187-1087-41DA-9B0D-55A4AA0ACEE2}" type="pres">
      <dgm:prSet presAssocID="{CE49ADD8-CAB3-4057-943C-FB9518D56485}" presName="node" presStyleLbl="node1" presStyleIdx="1" presStyleCnt="3">
        <dgm:presLayoutVars>
          <dgm:bulletEnabled val="1"/>
        </dgm:presLayoutVars>
      </dgm:prSet>
      <dgm:spPr/>
    </dgm:pt>
    <dgm:pt modelId="{5E8C9511-1237-41A3-80F5-3E7C1812F81C}" type="pres">
      <dgm:prSet presAssocID="{CE49ADD8-CAB3-4057-943C-FB9518D56485}" presName="invisiNode" presStyleLbl="node1" presStyleIdx="1" presStyleCnt="3"/>
      <dgm:spPr/>
    </dgm:pt>
    <dgm:pt modelId="{7FE70F71-2A06-4384-8ABA-ABE56F568473}" type="pres">
      <dgm:prSet presAssocID="{CE49ADD8-CAB3-4057-943C-FB9518D56485}" presName="imagNode" presStyleLbl="fgImgPlace1" presStyleIdx="1" presStyleCnt="3"/>
      <dgm:spPr>
        <a:blipFill rotWithShape="1">
          <a:blip xmlns:r="http://schemas.openxmlformats.org/officeDocument/2006/relationships" r:embed="rId2"/>
          <a:srcRect/>
          <a:stretch>
            <a:fillRect t="-3000" b="-3000"/>
          </a:stretch>
        </a:blipFill>
      </dgm:spPr>
    </dgm:pt>
    <dgm:pt modelId="{FAA15F4A-2FA5-426A-9D03-2DB6FBEBC595}" type="pres">
      <dgm:prSet presAssocID="{48F73407-C561-4127-AC92-6DB4D842C5ED}" presName="sibTrans" presStyleLbl="sibTrans2D1" presStyleIdx="0" presStyleCnt="0"/>
      <dgm:spPr/>
    </dgm:pt>
    <dgm:pt modelId="{D6E3A599-F262-467A-9BCF-EA86B30C3AA6}" type="pres">
      <dgm:prSet presAssocID="{819AD680-B83B-4959-8ADB-5D48B18B58ED}" presName="compNode" presStyleCnt="0"/>
      <dgm:spPr/>
    </dgm:pt>
    <dgm:pt modelId="{3399ECCC-EBAD-47BE-9F55-145533656E41}" type="pres">
      <dgm:prSet presAssocID="{819AD680-B83B-4959-8ADB-5D48B18B58ED}" presName="node" presStyleLbl="node1" presStyleIdx="2" presStyleCnt="3">
        <dgm:presLayoutVars>
          <dgm:bulletEnabled val="1"/>
        </dgm:presLayoutVars>
      </dgm:prSet>
      <dgm:spPr/>
    </dgm:pt>
    <dgm:pt modelId="{425CAF36-D30F-4C91-8BAF-41F65465F0FE}" type="pres">
      <dgm:prSet presAssocID="{819AD680-B83B-4959-8ADB-5D48B18B58ED}" presName="invisiNode" presStyleLbl="node1" presStyleIdx="2" presStyleCnt="3"/>
      <dgm:spPr/>
    </dgm:pt>
    <dgm:pt modelId="{AAEA272E-44DB-4E57-AF7D-085116EEF47C}" type="pres">
      <dgm:prSet presAssocID="{819AD680-B83B-4959-8ADB-5D48B18B58ED}" presName="imagNode" presStyleLbl="fgImgPlace1" presStyleIdx="2" presStyleCnt="3"/>
      <dgm:spPr>
        <a:blipFill rotWithShape="1">
          <a:blip xmlns:r="http://schemas.openxmlformats.org/officeDocument/2006/relationships" r:embed="rId3"/>
          <a:srcRect/>
          <a:stretch>
            <a:fillRect l="-5000" r="-5000"/>
          </a:stretch>
        </a:blipFill>
      </dgm:spPr>
    </dgm:pt>
  </dgm:ptLst>
  <dgm:cxnLst>
    <dgm:cxn modelId="{F4D28A2C-C411-434B-8D27-FB7C22BEC520}" type="presOf" srcId="{CE49ADD8-CAB3-4057-943C-FB9518D56485}" destId="{38186187-1087-41DA-9B0D-55A4AA0ACEE2}" srcOrd="0" destOrd="0" presId="urn:microsoft.com/office/officeart/2005/8/layout/pList2"/>
    <dgm:cxn modelId="{D198F92D-0235-482A-871F-9999D73F9E70}" srcId="{EB4A5934-B48C-402E-B218-9087DA8D0CF4}" destId="{819AD680-B83B-4959-8ADB-5D48B18B58ED}" srcOrd="2" destOrd="0" parTransId="{5318FD62-F110-4391-9845-B3FBC2E15A1C}" sibTransId="{5EBC8DA2-EDF9-4252-BA0B-677A8DFEAC1C}"/>
    <dgm:cxn modelId="{C1A37F51-8D67-48C5-A7F8-36D1FFC233D3}" srcId="{EB4A5934-B48C-402E-B218-9087DA8D0CF4}" destId="{FF453B4C-F3BE-4C4B-8277-F599F67D32E0}" srcOrd="0" destOrd="0" parTransId="{53B14C39-2B7F-40F5-A51D-488A9C38BE5A}" sibTransId="{8D4D8A75-147D-4EB5-9E27-0242295F3318}"/>
    <dgm:cxn modelId="{9FC85877-2FEB-47A9-ADC0-6377ACC28386}" type="presOf" srcId="{FF453B4C-F3BE-4C4B-8277-F599F67D32E0}" destId="{BD64DAE9-9FA3-4211-92BB-0A430C481A7D}" srcOrd="0" destOrd="0" presId="urn:microsoft.com/office/officeart/2005/8/layout/pList2"/>
    <dgm:cxn modelId="{DFB3B959-42A4-4061-8D05-C1D7A0488545}" srcId="{EB4A5934-B48C-402E-B218-9087DA8D0CF4}" destId="{CE49ADD8-CAB3-4057-943C-FB9518D56485}" srcOrd="1" destOrd="0" parTransId="{195DAEF1-2EE8-4B62-8FF5-B07CDCB94B29}" sibTransId="{48F73407-C561-4127-AC92-6DB4D842C5ED}"/>
    <dgm:cxn modelId="{2FE6E283-4E31-4B1D-8FBB-C141B31231C4}" type="presOf" srcId="{EB4A5934-B48C-402E-B218-9087DA8D0CF4}" destId="{C0F98EFB-F7BE-41AD-90B5-B263B1911FAF}" srcOrd="0" destOrd="0" presId="urn:microsoft.com/office/officeart/2005/8/layout/pList2"/>
    <dgm:cxn modelId="{AFE60795-C56E-4051-99F1-7F52D72795F7}" type="presOf" srcId="{48F73407-C561-4127-AC92-6DB4D842C5ED}" destId="{FAA15F4A-2FA5-426A-9D03-2DB6FBEBC595}" srcOrd="0" destOrd="0" presId="urn:microsoft.com/office/officeart/2005/8/layout/pList2"/>
    <dgm:cxn modelId="{AF027FD5-50EC-456B-8A13-1085F9320BF4}" type="presOf" srcId="{819AD680-B83B-4959-8ADB-5D48B18B58ED}" destId="{3399ECCC-EBAD-47BE-9F55-145533656E41}" srcOrd="0" destOrd="0" presId="urn:microsoft.com/office/officeart/2005/8/layout/pList2"/>
    <dgm:cxn modelId="{1C3D37DE-B16F-4B82-B956-C135A8456123}" type="presOf" srcId="{8D4D8A75-147D-4EB5-9E27-0242295F3318}" destId="{6DACB4A6-5997-43D1-89AE-DC8836C6E093}" srcOrd="0" destOrd="0" presId="urn:microsoft.com/office/officeart/2005/8/layout/pList2"/>
    <dgm:cxn modelId="{806455B1-90E5-4F51-958E-FB0A4A62F413}" type="presParOf" srcId="{C0F98EFB-F7BE-41AD-90B5-B263B1911FAF}" destId="{008023D6-3246-414D-9D3B-5FE3966B954E}" srcOrd="0" destOrd="0" presId="urn:microsoft.com/office/officeart/2005/8/layout/pList2"/>
    <dgm:cxn modelId="{0BCFAAB8-F288-4D45-ABDF-FFB9EE6CFCF6}" type="presParOf" srcId="{C0F98EFB-F7BE-41AD-90B5-B263B1911FAF}" destId="{DA15297B-F73C-420A-9EA9-E75CB610E1B7}" srcOrd="1" destOrd="0" presId="urn:microsoft.com/office/officeart/2005/8/layout/pList2"/>
    <dgm:cxn modelId="{66C1415A-D9D8-40CD-A3D7-B9AB54437CE8}" type="presParOf" srcId="{DA15297B-F73C-420A-9EA9-E75CB610E1B7}" destId="{F241C1FA-6AA7-468F-9E2A-5A457B21FA53}" srcOrd="0" destOrd="0" presId="urn:microsoft.com/office/officeart/2005/8/layout/pList2"/>
    <dgm:cxn modelId="{A43D860E-0534-47C2-BDFB-4196EC704BEF}" type="presParOf" srcId="{F241C1FA-6AA7-468F-9E2A-5A457B21FA53}" destId="{BD64DAE9-9FA3-4211-92BB-0A430C481A7D}" srcOrd="0" destOrd="0" presId="urn:microsoft.com/office/officeart/2005/8/layout/pList2"/>
    <dgm:cxn modelId="{13035638-13F6-4B25-9777-0EF589022FB0}" type="presParOf" srcId="{F241C1FA-6AA7-468F-9E2A-5A457B21FA53}" destId="{870DED6E-8BE5-4BB4-8035-2CDE0833FA17}" srcOrd="1" destOrd="0" presId="urn:microsoft.com/office/officeart/2005/8/layout/pList2"/>
    <dgm:cxn modelId="{B670A3E6-6EA7-48AC-AD23-F6D3AD47ED72}" type="presParOf" srcId="{F241C1FA-6AA7-468F-9E2A-5A457B21FA53}" destId="{982AD03B-C190-47B9-BFB1-A069D395832D}" srcOrd="2" destOrd="0" presId="urn:microsoft.com/office/officeart/2005/8/layout/pList2"/>
    <dgm:cxn modelId="{A737DC98-82B3-44F6-B21A-A04470A1B9AE}" type="presParOf" srcId="{DA15297B-F73C-420A-9EA9-E75CB610E1B7}" destId="{6DACB4A6-5997-43D1-89AE-DC8836C6E093}" srcOrd="1" destOrd="0" presId="urn:microsoft.com/office/officeart/2005/8/layout/pList2"/>
    <dgm:cxn modelId="{BFCA152E-8372-45CB-A631-7BB48E83E153}" type="presParOf" srcId="{DA15297B-F73C-420A-9EA9-E75CB610E1B7}" destId="{41BB8E65-C0F3-45D4-ABD2-9F294048C0AF}" srcOrd="2" destOrd="0" presId="urn:microsoft.com/office/officeart/2005/8/layout/pList2"/>
    <dgm:cxn modelId="{7F7ADB24-3C5A-4126-9855-7222E435282D}" type="presParOf" srcId="{41BB8E65-C0F3-45D4-ABD2-9F294048C0AF}" destId="{38186187-1087-41DA-9B0D-55A4AA0ACEE2}" srcOrd="0" destOrd="0" presId="urn:microsoft.com/office/officeart/2005/8/layout/pList2"/>
    <dgm:cxn modelId="{C2F2221A-C18A-4A51-98EF-529D1C10680F}" type="presParOf" srcId="{41BB8E65-C0F3-45D4-ABD2-9F294048C0AF}" destId="{5E8C9511-1237-41A3-80F5-3E7C1812F81C}" srcOrd="1" destOrd="0" presId="urn:microsoft.com/office/officeart/2005/8/layout/pList2"/>
    <dgm:cxn modelId="{5260DAD5-24F1-4F77-9EB0-E7F3AF0BF2C6}" type="presParOf" srcId="{41BB8E65-C0F3-45D4-ABD2-9F294048C0AF}" destId="{7FE70F71-2A06-4384-8ABA-ABE56F568473}" srcOrd="2" destOrd="0" presId="urn:microsoft.com/office/officeart/2005/8/layout/pList2"/>
    <dgm:cxn modelId="{BCF290A9-7EB0-48C0-B8E4-607199CDE79B}" type="presParOf" srcId="{DA15297B-F73C-420A-9EA9-E75CB610E1B7}" destId="{FAA15F4A-2FA5-426A-9D03-2DB6FBEBC595}" srcOrd="3" destOrd="0" presId="urn:microsoft.com/office/officeart/2005/8/layout/pList2"/>
    <dgm:cxn modelId="{44B11E03-859E-41EE-9CE9-25FA37AAF877}" type="presParOf" srcId="{DA15297B-F73C-420A-9EA9-E75CB610E1B7}" destId="{D6E3A599-F262-467A-9BCF-EA86B30C3AA6}" srcOrd="4" destOrd="0" presId="urn:microsoft.com/office/officeart/2005/8/layout/pList2"/>
    <dgm:cxn modelId="{4600D0D1-F009-42C4-B433-DE125365D382}" type="presParOf" srcId="{D6E3A599-F262-467A-9BCF-EA86B30C3AA6}" destId="{3399ECCC-EBAD-47BE-9F55-145533656E41}" srcOrd="0" destOrd="0" presId="urn:microsoft.com/office/officeart/2005/8/layout/pList2"/>
    <dgm:cxn modelId="{5E47E7CF-43D1-4A2A-B4AF-7A41C1DB9200}" type="presParOf" srcId="{D6E3A599-F262-467A-9BCF-EA86B30C3AA6}" destId="{425CAF36-D30F-4C91-8BAF-41F65465F0FE}" srcOrd="1" destOrd="0" presId="urn:microsoft.com/office/officeart/2005/8/layout/pList2"/>
    <dgm:cxn modelId="{D44B87F0-937B-47EF-8EAC-7C3A208AA656}" type="presParOf" srcId="{D6E3A599-F262-467A-9BCF-EA86B30C3AA6}" destId="{AAEA272E-44DB-4E57-AF7D-085116EEF47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4A5934-B48C-402E-B218-9087DA8D0CF4}" type="doc">
      <dgm:prSet loTypeId="urn:microsoft.com/office/officeart/2005/8/layout/pList2" loCatId="list" qsTypeId="urn:microsoft.com/office/officeart/2005/8/quickstyle/simple1" qsCatId="simple" csTypeId="urn:microsoft.com/office/officeart/2005/8/colors/accent1_2" csCatId="accent1" phldr="1"/>
      <dgm:spPr/>
    </dgm:pt>
    <dgm:pt modelId="{FF453B4C-F3BE-4C4B-8277-F599F67D32E0}">
      <dgm:prSet phldrT="[Text]"/>
      <dgm:spPr>
        <a:blipFill>
          <a:blip xmlns:r="http://schemas.openxmlformats.org/officeDocument/2006/relationships" r:embed="rId1"/>
          <a:stretch>
            <a:fillRect/>
          </a:stretch>
        </a:blipFill>
      </dgm:spPr>
      <dgm:t>
        <a:bodyPr/>
        <a:lstStyle/>
        <a:p>
          <a:r>
            <a:rPr lang="en-US">
              <a:noFill/>
            </a:rPr>
            <a:t> </a:t>
          </a:r>
        </a:p>
      </dgm:t>
    </dgm:pt>
    <dgm:pt modelId="{53B14C39-2B7F-40F5-A51D-488A9C38BE5A}" type="parTrans" cxnId="{C1A37F51-8D67-48C5-A7F8-36D1FFC233D3}">
      <dgm:prSet/>
      <dgm:spPr/>
      <dgm:t>
        <a:bodyPr/>
        <a:lstStyle/>
        <a:p>
          <a:endParaRPr lang="en-US"/>
        </a:p>
      </dgm:t>
    </dgm:pt>
    <dgm:pt modelId="{8D4D8A75-147D-4EB5-9E27-0242295F3318}" type="sibTrans" cxnId="{C1A37F51-8D67-48C5-A7F8-36D1FFC233D3}">
      <dgm:prSet/>
      <dgm:spPr/>
      <dgm:t>
        <a:bodyPr/>
        <a:lstStyle/>
        <a:p>
          <a:endParaRPr lang="en-US"/>
        </a:p>
      </dgm:t>
    </dgm:pt>
    <dgm:pt modelId="{CE49ADD8-CAB3-4057-943C-FB9518D56485}">
      <dgm:prSet phldrT="[Text]"/>
      <dgm:spPr/>
      <dgm:t>
        <a:bodyPr anchor="ctr"/>
        <a:lstStyle/>
        <a:p>
          <a:r>
            <a:rPr lang="en-US" dirty="0"/>
            <a:t>Use the Backpropagation algorithm to calculate the gradient vector</a:t>
          </a:r>
        </a:p>
      </dgm:t>
    </dgm:pt>
    <dgm:pt modelId="{195DAEF1-2EE8-4B62-8FF5-B07CDCB94B29}" type="parTrans" cxnId="{DFB3B959-42A4-4061-8D05-C1D7A0488545}">
      <dgm:prSet/>
      <dgm:spPr/>
      <dgm:t>
        <a:bodyPr/>
        <a:lstStyle/>
        <a:p>
          <a:endParaRPr lang="en-US"/>
        </a:p>
      </dgm:t>
    </dgm:pt>
    <dgm:pt modelId="{48F73407-C561-4127-AC92-6DB4D842C5ED}" type="sibTrans" cxnId="{DFB3B959-42A4-4061-8D05-C1D7A0488545}">
      <dgm:prSet/>
      <dgm:spPr/>
      <dgm:t>
        <a:bodyPr/>
        <a:lstStyle/>
        <a:p>
          <a:endParaRPr lang="en-US"/>
        </a:p>
      </dgm:t>
    </dgm:pt>
    <dgm:pt modelId="{819AD680-B83B-4959-8ADB-5D48B18B58ED}">
      <dgm:prSet phldrT="[Text]"/>
      <dgm:spPr/>
      <dgm:t>
        <a:bodyPr anchor="ctr"/>
        <a:lstStyle/>
        <a:p>
          <a:r>
            <a:rPr lang="en-US" dirty="0"/>
            <a:t>Backpropagation algorithm applies the Chain Rule in repeatedly</a:t>
          </a:r>
        </a:p>
      </dgm:t>
    </dgm:pt>
    <dgm:pt modelId="{5318FD62-F110-4391-9845-B3FBC2E15A1C}" type="parTrans" cxnId="{D198F92D-0235-482A-871F-9999D73F9E70}">
      <dgm:prSet/>
      <dgm:spPr/>
      <dgm:t>
        <a:bodyPr/>
        <a:lstStyle/>
        <a:p>
          <a:endParaRPr lang="en-US"/>
        </a:p>
      </dgm:t>
    </dgm:pt>
    <dgm:pt modelId="{5EBC8DA2-EDF9-4252-BA0B-677A8DFEAC1C}" type="sibTrans" cxnId="{D198F92D-0235-482A-871F-9999D73F9E70}">
      <dgm:prSet/>
      <dgm:spPr/>
      <dgm:t>
        <a:bodyPr/>
        <a:lstStyle/>
        <a:p>
          <a:endParaRPr lang="en-US"/>
        </a:p>
      </dgm:t>
    </dgm:pt>
    <dgm:pt modelId="{C0F98EFB-F7BE-41AD-90B5-B263B1911FAF}" type="pres">
      <dgm:prSet presAssocID="{EB4A5934-B48C-402E-B218-9087DA8D0CF4}" presName="Name0" presStyleCnt="0">
        <dgm:presLayoutVars>
          <dgm:dir/>
          <dgm:resizeHandles val="exact"/>
        </dgm:presLayoutVars>
      </dgm:prSet>
      <dgm:spPr/>
    </dgm:pt>
    <dgm:pt modelId="{008023D6-3246-414D-9D3B-5FE3966B954E}" type="pres">
      <dgm:prSet presAssocID="{EB4A5934-B48C-402E-B218-9087DA8D0CF4}" presName="bkgdShp" presStyleLbl="alignAccFollowNode1" presStyleIdx="0" presStyleCnt="1"/>
      <dgm:spPr/>
    </dgm:pt>
    <dgm:pt modelId="{DA15297B-F73C-420A-9EA9-E75CB610E1B7}" type="pres">
      <dgm:prSet presAssocID="{EB4A5934-B48C-402E-B218-9087DA8D0CF4}" presName="linComp" presStyleCnt="0"/>
      <dgm:spPr/>
    </dgm:pt>
    <dgm:pt modelId="{F241C1FA-6AA7-468F-9E2A-5A457B21FA53}" type="pres">
      <dgm:prSet presAssocID="{FF453B4C-F3BE-4C4B-8277-F599F67D32E0}" presName="compNode" presStyleCnt="0"/>
      <dgm:spPr/>
    </dgm:pt>
    <dgm:pt modelId="{BD64DAE9-9FA3-4211-92BB-0A430C481A7D}" type="pres">
      <dgm:prSet presAssocID="{FF453B4C-F3BE-4C4B-8277-F599F67D32E0}" presName="node" presStyleLbl="node1" presStyleIdx="0" presStyleCnt="3">
        <dgm:presLayoutVars>
          <dgm:bulletEnabled val="1"/>
        </dgm:presLayoutVars>
      </dgm:prSet>
      <dgm:spPr/>
    </dgm:pt>
    <dgm:pt modelId="{870DED6E-8BE5-4BB4-8035-2CDE0833FA17}" type="pres">
      <dgm:prSet presAssocID="{FF453B4C-F3BE-4C4B-8277-F599F67D32E0}" presName="invisiNode" presStyleLbl="node1" presStyleIdx="0" presStyleCnt="3"/>
      <dgm:spPr/>
    </dgm:pt>
    <dgm:pt modelId="{982AD03B-C190-47B9-BFB1-A069D395832D}" type="pres">
      <dgm:prSet presAssocID="{FF453B4C-F3BE-4C4B-8277-F599F67D32E0}" presName="imagNode" presStyleLbl="fgImgPlace1" presStyleIdx="0" presStyleCnt="3"/>
      <dgm:spPr>
        <a:blipFill rotWithShape="1">
          <a:blip xmlns:r="http://schemas.openxmlformats.org/officeDocument/2006/relationships" r:embed="rId2"/>
          <a:srcRect/>
          <a:stretch>
            <a:fillRect t="-22000" b="-22000"/>
          </a:stretch>
        </a:blipFill>
      </dgm:spPr>
    </dgm:pt>
    <dgm:pt modelId="{6DACB4A6-5997-43D1-89AE-DC8836C6E093}" type="pres">
      <dgm:prSet presAssocID="{8D4D8A75-147D-4EB5-9E27-0242295F3318}" presName="sibTrans" presStyleLbl="sibTrans2D1" presStyleIdx="0" presStyleCnt="0"/>
      <dgm:spPr/>
    </dgm:pt>
    <dgm:pt modelId="{41BB8E65-C0F3-45D4-ABD2-9F294048C0AF}" type="pres">
      <dgm:prSet presAssocID="{CE49ADD8-CAB3-4057-943C-FB9518D56485}" presName="compNode" presStyleCnt="0"/>
      <dgm:spPr/>
    </dgm:pt>
    <dgm:pt modelId="{38186187-1087-41DA-9B0D-55A4AA0ACEE2}" type="pres">
      <dgm:prSet presAssocID="{CE49ADD8-CAB3-4057-943C-FB9518D56485}" presName="node" presStyleLbl="node1" presStyleIdx="1" presStyleCnt="3">
        <dgm:presLayoutVars>
          <dgm:bulletEnabled val="1"/>
        </dgm:presLayoutVars>
      </dgm:prSet>
      <dgm:spPr/>
    </dgm:pt>
    <dgm:pt modelId="{5E8C9511-1237-41A3-80F5-3E7C1812F81C}" type="pres">
      <dgm:prSet presAssocID="{CE49ADD8-CAB3-4057-943C-FB9518D56485}" presName="invisiNode" presStyleLbl="node1" presStyleIdx="1" presStyleCnt="3"/>
      <dgm:spPr/>
    </dgm:pt>
    <dgm:pt modelId="{7FE70F71-2A06-4384-8ABA-ABE56F568473}" type="pres">
      <dgm:prSet presAssocID="{CE49ADD8-CAB3-4057-943C-FB9518D56485}" presName="imagNode" presStyleLbl="fgImgPlace1" presStyleIdx="1" presStyleCnt="3"/>
      <dgm:spPr>
        <a:blipFill rotWithShape="1">
          <a:blip xmlns:r="http://schemas.openxmlformats.org/officeDocument/2006/relationships" r:embed="rId3"/>
          <a:srcRect/>
          <a:stretch>
            <a:fillRect t="-3000" b="-3000"/>
          </a:stretch>
        </a:blipFill>
      </dgm:spPr>
    </dgm:pt>
    <dgm:pt modelId="{FAA15F4A-2FA5-426A-9D03-2DB6FBEBC595}" type="pres">
      <dgm:prSet presAssocID="{48F73407-C561-4127-AC92-6DB4D842C5ED}" presName="sibTrans" presStyleLbl="sibTrans2D1" presStyleIdx="0" presStyleCnt="0"/>
      <dgm:spPr/>
    </dgm:pt>
    <dgm:pt modelId="{D6E3A599-F262-467A-9BCF-EA86B30C3AA6}" type="pres">
      <dgm:prSet presAssocID="{819AD680-B83B-4959-8ADB-5D48B18B58ED}" presName="compNode" presStyleCnt="0"/>
      <dgm:spPr/>
    </dgm:pt>
    <dgm:pt modelId="{3399ECCC-EBAD-47BE-9F55-145533656E41}" type="pres">
      <dgm:prSet presAssocID="{819AD680-B83B-4959-8ADB-5D48B18B58ED}" presName="node" presStyleLbl="node1" presStyleIdx="2" presStyleCnt="3">
        <dgm:presLayoutVars>
          <dgm:bulletEnabled val="1"/>
        </dgm:presLayoutVars>
      </dgm:prSet>
      <dgm:spPr/>
    </dgm:pt>
    <dgm:pt modelId="{425CAF36-D30F-4C91-8BAF-41F65465F0FE}" type="pres">
      <dgm:prSet presAssocID="{819AD680-B83B-4959-8ADB-5D48B18B58ED}" presName="invisiNode" presStyleLbl="node1" presStyleIdx="2" presStyleCnt="3"/>
      <dgm:spPr/>
    </dgm:pt>
    <dgm:pt modelId="{AAEA272E-44DB-4E57-AF7D-085116EEF47C}" type="pres">
      <dgm:prSet presAssocID="{819AD680-B83B-4959-8ADB-5D48B18B58ED}" presName="imagNode" presStyleLbl="fgImgPlace1" presStyleIdx="2" presStyleCnt="3"/>
      <dgm:spPr>
        <a:blipFill rotWithShape="1">
          <a:blip xmlns:r="http://schemas.openxmlformats.org/officeDocument/2006/relationships" r:embed="rId4"/>
          <a:srcRect/>
          <a:stretch>
            <a:fillRect l="-5000" r="-5000"/>
          </a:stretch>
        </a:blipFill>
      </dgm:spPr>
    </dgm:pt>
  </dgm:ptLst>
  <dgm:cxnLst>
    <dgm:cxn modelId="{F4D28A2C-C411-434B-8D27-FB7C22BEC520}" type="presOf" srcId="{CE49ADD8-CAB3-4057-943C-FB9518D56485}" destId="{38186187-1087-41DA-9B0D-55A4AA0ACEE2}" srcOrd="0" destOrd="0" presId="urn:microsoft.com/office/officeart/2005/8/layout/pList2"/>
    <dgm:cxn modelId="{D198F92D-0235-482A-871F-9999D73F9E70}" srcId="{EB4A5934-B48C-402E-B218-9087DA8D0CF4}" destId="{819AD680-B83B-4959-8ADB-5D48B18B58ED}" srcOrd="2" destOrd="0" parTransId="{5318FD62-F110-4391-9845-B3FBC2E15A1C}" sibTransId="{5EBC8DA2-EDF9-4252-BA0B-677A8DFEAC1C}"/>
    <dgm:cxn modelId="{C1A37F51-8D67-48C5-A7F8-36D1FFC233D3}" srcId="{EB4A5934-B48C-402E-B218-9087DA8D0CF4}" destId="{FF453B4C-F3BE-4C4B-8277-F599F67D32E0}" srcOrd="0" destOrd="0" parTransId="{53B14C39-2B7F-40F5-A51D-488A9C38BE5A}" sibTransId="{8D4D8A75-147D-4EB5-9E27-0242295F3318}"/>
    <dgm:cxn modelId="{9FC85877-2FEB-47A9-ADC0-6377ACC28386}" type="presOf" srcId="{FF453B4C-F3BE-4C4B-8277-F599F67D32E0}" destId="{BD64DAE9-9FA3-4211-92BB-0A430C481A7D}" srcOrd="0" destOrd="0" presId="urn:microsoft.com/office/officeart/2005/8/layout/pList2"/>
    <dgm:cxn modelId="{DFB3B959-42A4-4061-8D05-C1D7A0488545}" srcId="{EB4A5934-B48C-402E-B218-9087DA8D0CF4}" destId="{CE49ADD8-CAB3-4057-943C-FB9518D56485}" srcOrd="1" destOrd="0" parTransId="{195DAEF1-2EE8-4B62-8FF5-B07CDCB94B29}" sibTransId="{48F73407-C561-4127-AC92-6DB4D842C5ED}"/>
    <dgm:cxn modelId="{2FE6E283-4E31-4B1D-8FBB-C141B31231C4}" type="presOf" srcId="{EB4A5934-B48C-402E-B218-9087DA8D0CF4}" destId="{C0F98EFB-F7BE-41AD-90B5-B263B1911FAF}" srcOrd="0" destOrd="0" presId="urn:microsoft.com/office/officeart/2005/8/layout/pList2"/>
    <dgm:cxn modelId="{AFE60795-C56E-4051-99F1-7F52D72795F7}" type="presOf" srcId="{48F73407-C561-4127-AC92-6DB4D842C5ED}" destId="{FAA15F4A-2FA5-426A-9D03-2DB6FBEBC595}" srcOrd="0" destOrd="0" presId="urn:microsoft.com/office/officeart/2005/8/layout/pList2"/>
    <dgm:cxn modelId="{AF027FD5-50EC-456B-8A13-1085F9320BF4}" type="presOf" srcId="{819AD680-B83B-4959-8ADB-5D48B18B58ED}" destId="{3399ECCC-EBAD-47BE-9F55-145533656E41}" srcOrd="0" destOrd="0" presId="urn:microsoft.com/office/officeart/2005/8/layout/pList2"/>
    <dgm:cxn modelId="{1C3D37DE-B16F-4B82-B956-C135A8456123}" type="presOf" srcId="{8D4D8A75-147D-4EB5-9E27-0242295F3318}" destId="{6DACB4A6-5997-43D1-89AE-DC8836C6E093}" srcOrd="0" destOrd="0" presId="urn:microsoft.com/office/officeart/2005/8/layout/pList2"/>
    <dgm:cxn modelId="{806455B1-90E5-4F51-958E-FB0A4A62F413}" type="presParOf" srcId="{C0F98EFB-F7BE-41AD-90B5-B263B1911FAF}" destId="{008023D6-3246-414D-9D3B-5FE3966B954E}" srcOrd="0" destOrd="0" presId="urn:microsoft.com/office/officeart/2005/8/layout/pList2"/>
    <dgm:cxn modelId="{0BCFAAB8-F288-4D45-ABDF-FFB9EE6CFCF6}" type="presParOf" srcId="{C0F98EFB-F7BE-41AD-90B5-B263B1911FAF}" destId="{DA15297B-F73C-420A-9EA9-E75CB610E1B7}" srcOrd="1" destOrd="0" presId="urn:microsoft.com/office/officeart/2005/8/layout/pList2"/>
    <dgm:cxn modelId="{66C1415A-D9D8-40CD-A3D7-B9AB54437CE8}" type="presParOf" srcId="{DA15297B-F73C-420A-9EA9-E75CB610E1B7}" destId="{F241C1FA-6AA7-468F-9E2A-5A457B21FA53}" srcOrd="0" destOrd="0" presId="urn:microsoft.com/office/officeart/2005/8/layout/pList2"/>
    <dgm:cxn modelId="{A43D860E-0534-47C2-BDFB-4196EC704BEF}" type="presParOf" srcId="{F241C1FA-6AA7-468F-9E2A-5A457B21FA53}" destId="{BD64DAE9-9FA3-4211-92BB-0A430C481A7D}" srcOrd="0" destOrd="0" presId="urn:microsoft.com/office/officeart/2005/8/layout/pList2"/>
    <dgm:cxn modelId="{13035638-13F6-4B25-9777-0EF589022FB0}" type="presParOf" srcId="{F241C1FA-6AA7-468F-9E2A-5A457B21FA53}" destId="{870DED6E-8BE5-4BB4-8035-2CDE0833FA17}" srcOrd="1" destOrd="0" presId="urn:microsoft.com/office/officeart/2005/8/layout/pList2"/>
    <dgm:cxn modelId="{B670A3E6-6EA7-48AC-AD23-F6D3AD47ED72}" type="presParOf" srcId="{F241C1FA-6AA7-468F-9E2A-5A457B21FA53}" destId="{982AD03B-C190-47B9-BFB1-A069D395832D}" srcOrd="2" destOrd="0" presId="urn:microsoft.com/office/officeart/2005/8/layout/pList2"/>
    <dgm:cxn modelId="{A737DC98-82B3-44F6-B21A-A04470A1B9AE}" type="presParOf" srcId="{DA15297B-F73C-420A-9EA9-E75CB610E1B7}" destId="{6DACB4A6-5997-43D1-89AE-DC8836C6E093}" srcOrd="1" destOrd="0" presId="urn:microsoft.com/office/officeart/2005/8/layout/pList2"/>
    <dgm:cxn modelId="{BFCA152E-8372-45CB-A631-7BB48E83E153}" type="presParOf" srcId="{DA15297B-F73C-420A-9EA9-E75CB610E1B7}" destId="{41BB8E65-C0F3-45D4-ABD2-9F294048C0AF}" srcOrd="2" destOrd="0" presId="urn:microsoft.com/office/officeart/2005/8/layout/pList2"/>
    <dgm:cxn modelId="{7F7ADB24-3C5A-4126-9855-7222E435282D}" type="presParOf" srcId="{41BB8E65-C0F3-45D4-ABD2-9F294048C0AF}" destId="{38186187-1087-41DA-9B0D-55A4AA0ACEE2}" srcOrd="0" destOrd="0" presId="urn:microsoft.com/office/officeart/2005/8/layout/pList2"/>
    <dgm:cxn modelId="{C2F2221A-C18A-4A51-98EF-529D1C10680F}" type="presParOf" srcId="{41BB8E65-C0F3-45D4-ABD2-9F294048C0AF}" destId="{5E8C9511-1237-41A3-80F5-3E7C1812F81C}" srcOrd="1" destOrd="0" presId="urn:microsoft.com/office/officeart/2005/8/layout/pList2"/>
    <dgm:cxn modelId="{5260DAD5-24F1-4F77-9EB0-E7F3AF0BF2C6}" type="presParOf" srcId="{41BB8E65-C0F3-45D4-ABD2-9F294048C0AF}" destId="{7FE70F71-2A06-4384-8ABA-ABE56F568473}" srcOrd="2" destOrd="0" presId="urn:microsoft.com/office/officeart/2005/8/layout/pList2"/>
    <dgm:cxn modelId="{BCF290A9-7EB0-48C0-B8E4-607199CDE79B}" type="presParOf" srcId="{DA15297B-F73C-420A-9EA9-E75CB610E1B7}" destId="{FAA15F4A-2FA5-426A-9D03-2DB6FBEBC595}" srcOrd="3" destOrd="0" presId="urn:microsoft.com/office/officeart/2005/8/layout/pList2"/>
    <dgm:cxn modelId="{44B11E03-859E-41EE-9CE9-25FA37AAF877}" type="presParOf" srcId="{DA15297B-F73C-420A-9EA9-E75CB610E1B7}" destId="{D6E3A599-F262-467A-9BCF-EA86B30C3AA6}" srcOrd="4" destOrd="0" presId="urn:microsoft.com/office/officeart/2005/8/layout/pList2"/>
    <dgm:cxn modelId="{4600D0D1-F009-42C4-B433-DE125365D382}" type="presParOf" srcId="{D6E3A599-F262-467A-9BCF-EA86B30C3AA6}" destId="{3399ECCC-EBAD-47BE-9F55-145533656E41}" srcOrd="0" destOrd="0" presId="urn:microsoft.com/office/officeart/2005/8/layout/pList2"/>
    <dgm:cxn modelId="{5E47E7CF-43D1-4A2A-B4AF-7A41C1DB9200}" type="presParOf" srcId="{D6E3A599-F262-467A-9BCF-EA86B30C3AA6}" destId="{425CAF36-D30F-4C91-8BAF-41F65465F0FE}" srcOrd="1" destOrd="0" presId="urn:microsoft.com/office/officeart/2005/8/layout/pList2"/>
    <dgm:cxn modelId="{D44B87F0-937B-47EF-8EAC-7C3A208AA656}" type="presParOf" srcId="{D6E3A599-F262-467A-9BCF-EA86B30C3AA6}" destId="{AAEA272E-44DB-4E57-AF7D-085116EEF47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AAB3B24-B265-41DE-AD2F-89A407F78CDF}"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mc:AlternateContent xmlns:mc="http://schemas.openxmlformats.org/markup-compatibility/2006" xmlns:a14="http://schemas.microsoft.com/office/drawing/2010/main">
      <mc:Choice Requires="a14">
        <dgm:pt modelId="{13BD40EA-E22B-4617-A315-98A8E28062BA}">
          <dgm:prSet phldrT="[Text]"/>
          <dgm:spPr/>
          <dgm: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r>
                <a:rPr lang="en-US" dirty="0"/>
                <a:t>, and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dgm:t>
        </dgm:pt>
      </mc:Choice>
      <mc:Fallback xmlns="">
        <dgm:pt modelId="{13BD40EA-E22B-4617-A315-98A8E28062BA}">
          <dgm:prSet phldrT="[Text]"/>
          <dgm:spPr/>
          <dgm:t>
            <a:bodyPr/>
            <a:lstStyle/>
            <a:p>
              <a:r>
                <a:rPr lang="en-US" b="0" i="0">
                  <a:latin typeface="Cambria Math" panose="02040503050406030204" pitchFamily="18" charset="0"/>
                </a:rPr>
                <a:t>𝑦=𝑓(𝑢)</a:t>
              </a:r>
              <a:r>
                <a:rPr lang="en-US" dirty="0"/>
                <a:t>, </a:t>
              </a:r>
              <a:r>
                <a:rPr lang="en-US" b="0" i="0">
                  <a:latin typeface="Cambria Math" panose="02040503050406030204" pitchFamily="18" charset="0"/>
                </a:rPr>
                <a:t>𝑢=𝑔(𝑣)</a:t>
              </a:r>
              <a:r>
                <a:rPr lang="en-US" dirty="0"/>
                <a:t>, and </a:t>
              </a:r>
              <a:r>
                <a:rPr lang="en-US" b="0" i="0">
                  <a:latin typeface="Cambria Math" panose="02040503050406030204" pitchFamily="18" charset="0"/>
                </a:rPr>
                <a:t>𝑣=ℎ(𝑥)</a:t>
              </a:r>
              <a:endParaRPr lang="en-US" dirty="0"/>
            </a:p>
          </dgm:t>
        </dgm:pt>
      </mc:Fallback>
    </mc:AlternateContent>
    <dgm:pt modelId="{2A121ED8-B614-48C4-8AD9-51BEFB646DF5}" type="parTrans" cxnId="{3F0D60BC-CADF-41C3-A2E9-86F1B38C3F7A}">
      <dgm:prSet/>
      <dgm:spPr/>
      <dgm:t>
        <a:bodyPr/>
        <a:lstStyle/>
        <a:p>
          <a:endParaRPr lang="en-US"/>
        </a:p>
      </dgm:t>
    </dgm:pt>
    <dgm:pt modelId="{64A8D2F6-66A6-4DAE-81F9-621F9073CB85}" type="sibTrans" cxnId="{3F0D60BC-CADF-41C3-A2E9-86F1B38C3F7A}">
      <dgm:prSet/>
      <dgm:spPr/>
      <dgm:t>
        <a:bodyPr/>
        <a:lstStyle/>
        <a:p>
          <a:endParaRPr lang="en-US"/>
        </a:p>
      </dgm:t>
    </dgm:pt>
    <mc:AlternateContent xmlns:mc="http://schemas.openxmlformats.org/markup-compatibility/2006" xmlns:a14="http://schemas.microsoft.com/office/drawing/2010/main">
      <mc:Choice Requires="a14">
        <dgm:pt modelId="{D05988BB-3E15-4327-8C9E-DEDE075AB8B6}">
          <dgm:prSet phldrT="[Text]"/>
          <dgm:spPr/>
          <dgm:t>
            <a:bodyPr/>
            <a:lstStyle/>
            <a:p>
              <a:r>
                <a:rPr lang="en-US" dirty="0"/>
                <a:t>Chain Rule says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rPr>
                        <m:t>𝑑</m:t>
                      </m:r>
                      <m:r>
                        <a:rPr lang="en-US" b="0" i="1" smtClean="0">
                          <a:latin typeface="Cambria Math" panose="02040503050406030204" pitchFamily="18" charset="0"/>
                        </a:rPr>
                        <m:t>𝑣</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𝑣</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oMath>
              </a14:m>
              <a:endParaRPr lang="en-US" dirty="0"/>
            </a:p>
          </dgm:t>
        </dgm:pt>
      </mc:Choice>
      <mc:Fallback xmlns="">
        <dgm:pt modelId="{D05988BB-3E15-4327-8C9E-DEDE075AB8B6}">
          <dgm:prSet phldrT="[Text]"/>
          <dgm:spPr/>
          <dgm:t>
            <a:bodyPr/>
            <a:lstStyle/>
            <a:p>
              <a:r>
                <a:rPr lang="en-US" dirty="0"/>
                <a:t>Chain Rule says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𝑦/</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𝑥</a:t>
              </a:r>
              <a:r>
                <a:rPr lang="en-US" b="0" i="0">
                  <a:latin typeface="Cambria Math" panose="02040503050406030204" pitchFamily="18" charset="0"/>
                </a:rPr>
                <a:t>=</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dirty="0"/>
                <a:t> </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i="0">
                  <a:latin typeface="Cambria Math" panose="02040503050406030204" pitchFamily="18" charset="0"/>
                </a:rPr>
                <a:t>𝑑</a:t>
              </a:r>
              <a:r>
                <a:rPr lang="en-US" b="0" i="0">
                  <a:latin typeface="Cambria Math" panose="02040503050406030204" pitchFamily="18" charset="0"/>
                </a:rPr>
                <a:t>𝑣</a:t>
              </a:r>
              <a:r>
                <a:rPr lang="en-US" dirty="0"/>
                <a:t> </a:t>
              </a:r>
              <a:r>
                <a:rPr lang="en-US" i="0">
                  <a:latin typeface="Cambria Math" panose="02040503050406030204" pitchFamily="18" charset="0"/>
                </a:rPr>
                <a:t>𝑑</a:t>
              </a:r>
              <a:r>
                <a:rPr lang="en-US" b="0" i="0">
                  <a:latin typeface="Cambria Math" panose="02040503050406030204" pitchFamily="18" charset="0"/>
                </a:rPr>
                <a:t>𝑣/</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endParaRPr lang="en-US" dirty="0"/>
            </a:p>
          </dgm:t>
        </dgm:pt>
      </mc:Fallback>
    </mc:AlternateContent>
    <dgm:pt modelId="{4BF3C3FC-3D67-4EC6-888D-D19C0F4D2A50}" type="parTrans" cxnId="{9A4CAA16-7507-49F9-9A19-5FD0CE13525F}">
      <dgm:prSet/>
      <dgm:spPr/>
      <dgm:t>
        <a:bodyPr/>
        <a:lstStyle/>
        <a:p>
          <a:endParaRPr lang="en-US"/>
        </a:p>
      </dgm:t>
    </dgm:pt>
    <dgm:pt modelId="{C2F5A472-7468-45F9-A5B0-5563EF87C417}" type="sibTrans" cxnId="{9A4CAA16-7507-49F9-9A19-5FD0CE13525F}">
      <dgm:prSet/>
      <dgm:spPr/>
      <dgm:t>
        <a:bodyPr/>
        <a:lstStyle/>
        <a:p>
          <a:endParaRPr lang="en-US"/>
        </a:p>
      </dgm:t>
    </dgm:pt>
    <mc:AlternateContent xmlns:mc="http://schemas.openxmlformats.org/markup-compatibility/2006" xmlns:a14="http://schemas.microsoft.com/office/drawing/2010/main">
      <mc:Choice Requires="a14">
        <dgm:pt modelId="{EB0DF371-6B4C-4B7F-9C60-2B51B2B73762}">
          <dgm:prSet phldrT="[Text]"/>
          <dgm:spPr/>
          <dgm:t>
            <a:bodyPr/>
            <a:lstStyle/>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e>
                  </m:d>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endParaRPr lang="en-US" dirty="0"/>
            </a:p>
          </dgm:t>
        </dgm:pt>
      </mc:Choice>
      <mc:Fallback xmlns="">
        <dgm:pt modelId="{EB0DF371-6B4C-4B7F-9C60-2B51B2B73762}">
          <dgm:prSet phldrT="[Text]"/>
          <dgm:spPr/>
          <dgm:t>
            <a:bodyPr/>
            <a:lstStyle/>
            <a:p>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r>
                <a:rPr lang="en-US" b="0" i="0">
                  <a:latin typeface="Cambria Math" panose="02040503050406030204" pitchFamily="18" charset="0"/>
                  <a:ea typeface="Cambria Math" panose="02040503050406030204" pitchFamily="18" charset="0"/>
                </a:rPr>
                <a:t>=𝑓^′ (</a:t>
              </a:r>
              <a:r>
                <a:rPr lang="en-US" i="0">
                  <a:latin typeface="Cambria Math" panose="02040503050406030204" pitchFamily="18" charset="0"/>
                </a:rPr>
                <a:t>𝑔(ℎ(𝑥)))</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𝑔^</a:t>
              </a:r>
              <a:r>
                <a:rPr lang="en-US" i="0">
                  <a:latin typeface="Cambria Math" panose="02040503050406030204" pitchFamily="18" charset="0"/>
                  <a:ea typeface="Cambria Math" panose="02040503050406030204" pitchFamily="18" charset="0"/>
                </a:rPr>
                <a:t>′ (</a:t>
              </a:r>
              <a:r>
                <a:rPr lang="en-US" i="0">
                  <a:latin typeface="Cambria Math" panose="02040503050406030204" pitchFamily="18" charset="0"/>
                </a:rPr>
                <a:t>ℎ(𝑥))</a:t>
              </a:r>
              <a:r>
                <a:rPr lang="en-US" dirty="0">
                  <a:ea typeface="Cambria Math" panose="02040503050406030204" pitchFamily="18" charset="0"/>
                </a:rPr>
                <a:t> </a:t>
              </a:r>
              <a:r>
                <a:rPr lang="en-US" b="0" i="0">
                  <a:latin typeface="Cambria Math" panose="02040503050406030204" pitchFamily="18" charset="0"/>
                  <a:ea typeface="Cambria Math" panose="02040503050406030204" pitchFamily="18" charset="0"/>
                </a:rPr>
                <a:t>ℎ^</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𝑥)</a:t>
              </a:r>
              <a:endParaRPr lang="en-US" dirty="0"/>
            </a:p>
          </dgm:t>
        </dgm:pt>
      </mc:Fallback>
    </mc:AlternateContent>
    <dgm:pt modelId="{717F5944-AFC0-4DB2-B35E-DCA5E8391301}" type="parTrans" cxnId="{97EDEB5D-02B9-429E-A545-8FA850424605}">
      <dgm:prSet/>
      <dgm:spPr/>
      <dgm:t>
        <a:bodyPr/>
        <a:lstStyle/>
        <a:p>
          <a:endParaRPr lang="en-US"/>
        </a:p>
      </dgm:t>
    </dgm:pt>
    <dgm:pt modelId="{3732251E-7765-42CC-9D5F-4D764CE4EA60}" type="sibTrans" cxnId="{97EDEB5D-02B9-429E-A545-8FA850424605}">
      <dgm:prSet/>
      <dgm:spPr/>
      <dgm:t>
        <a:bodyPr/>
        <a:lstStyle/>
        <a:p>
          <a:endParaRPr lang="en-US"/>
        </a:p>
      </dgm:t>
    </dgm:pt>
    <dgm:pt modelId="{5ABE70C9-2D2F-4D9F-937D-681EBC5ADF7E}" type="pres">
      <dgm:prSet presAssocID="{DAAB3B24-B265-41DE-AD2F-89A407F78CDF}" presName="outerComposite" presStyleCnt="0">
        <dgm:presLayoutVars>
          <dgm:chMax val="5"/>
          <dgm:dir val="rev"/>
          <dgm:resizeHandles val="exact"/>
        </dgm:presLayoutVars>
      </dgm:prSet>
      <dgm:spPr/>
    </dgm:pt>
    <dgm:pt modelId="{FBC0ADD9-0EA9-451A-A053-A4E0ED0F73B3}" type="pres">
      <dgm:prSet presAssocID="{DAAB3B24-B265-41DE-AD2F-89A407F78CDF}" presName="dummyMaxCanvas" presStyleCnt="0">
        <dgm:presLayoutVars/>
      </dgm:prSet>
      <dgm:spPr/>
    </dgm:pt>
    <dgm:pt modelId="{2FACC1CC-500D-4C6D-BED8-D0CCB55A6EF5}" type="pres">
      <dgm:prSet presAssocID="{DAAB3B24-B265-41DE-AD2F-89A407F78CDF}" presName="ThreeNodes_1" presStyleLbl="node1" presStyleIdx="0" presStyleCnt="3">
        <dgm:presLayoutVars>
          <dgm:bulletEnabled val="1"/>
        </dgm:presLayoutVars>
      </dgm:prSet>
      <dgm:spPr/>
    </dgm:pt>
    <dgm:pt modelId="{C23C8011-2704-47C3-9EAB-9AC40C989877}" type="pres">
      <dgm:prSet presAssocID="{DAAB3B24-B265-41DE-AD2F-89A407F78CDF}" presName="ThreeNodes_2" presStyleLbl="node1" presStyleIdx="1" presStyleCnt="3">
        <dgm:presLayoutVars>
          <dgm:bulletEnabled val="1"/>
        </dgm:presLayoutVars>
      </dgm:prSet>
      <dgm:spPr/>
    </dgm:pt>
    <dgm:pt modelId="{EDFF1EA9-F0E3-48C1-A2FD-3F8901DBC0BF}" type="pres">
      <dgm:prSet presAssocID="{DAAB3B24-B265-41DE-AD2F-89A407F78CDF}" presName="ThreeNodes_3" presStyleLbl="node1" presStyleIdx="2" presStyleCnt="3">
        <dgm:presLayoutVars>
          <dgm:bulletEnabled val="1"/>
        </dgm:presLayoutVars>
      </dgm:prSet>
      <dgm:spPr/>
    </dgm:pt>
    <dgm:pt modelId="{9D47CC36-E903-42D7-81B3-3E92F029C25B}" type="pres">
      <dgm:prSet presAssocID="{DAAB3B24-B265-41DE-AD2F-89A407F78CDF}" presName="ThreeConn_1-2" presStyleLbl="fgAccFollowNode1" presStyleIdx="0" presStyleCnt="2">
        <dgm:presLayoutVars>
          <dgm:bulletEnabled val="1"/>
        </dgm:presLayoutVars>
      </dgm:prSet>
      <dgm:spPr/>
    </dgm:pt>
    <dgm:pt modelId="{4146045A-9E70-4BCC-9718-FF3D79099F30}" type="pres">
      <dgm:prSet presAssocID="{DAAB3B24-B265-41DE-AD2F-89A407F78CDF}" presName="ThreeConn_2-3" presStyleLbl="fgAccFollowNode1" presStyleIdx="1" presStyleCnt="2">
        <dgm:presLayoutVars>
          <dgm:bulletEnabled val="1"/>
        </dgm:presLayoutVars>
      </dgm:prSet>
      <dgm:spPr/>
    </dgm:pt>
    <dgm:pt modelId="{D2EE338D-98AB-4F87-B390-9D9BCAA4828E}" type="pres">
      <dgm:prSet presAssocID="{DAAB3B24-B265-41DE-AD2F-89A407F78CDF}" presName="ThreeNodes_1_text" presStyleLbl="node1" presStyleIdx="2" presStyleCnt="3">
        <dgm:presLayoutVars>
          <dgm:bulletEnabled val="1"/>
        </dgm:presLayoutVars>
      </dgm:prSet>
      <dgm:spPr/>
    </dgm:pt>
    <dgm:pt modelId="{FD5B4D3D-3433-40CC-AC4B-A3C12A10C2BA}" type="pres">
      <dgm:prSet presAssocID="{DAAB3B24-B265-41DE-AD2F-89A407F78CDF}" presName="ThreeNodes_2_text" presStyleLbl="node1" presStyleIdx="2" presStyleCnt="3">
        <dgm:presLayoutVars>
          <dgm:bulletEnabled val="1"/>
        </dgm:presLayoutVars>
      </dgm:prSet>
      <dgm:spPr/>
    </dgm:pt>
    <dgm:pt modelId="{86748D10-DC59-4C46-AFE9-8822543CBAE3}" type="pres">
      <dgm:prSet presAssocID="{DAAB3B24-B265-41DE-AD2F-89A407F78CDF}" presName="ThreeNodes_3_text" presStyleLbl="node1" presStyleIdx="2" presStyleCnt="3">
        <dgm:presLayoutVars>
          <dgm:bulletEnabled val="1"/>
        </dgm:presLayoutVars>
      </dgm:prSet>
      <dgm:spPr/>
    </dgm:pt>
  </dgm:ptLst>
  <dgm:cxnLst>
    <dgm:cxn modelId="{9A4CAA16-7507-49F9-9A19-5FD0CE13525F}" srcId="{DAAB3B24-B265-41DE-AD2F-89A407F78CDF}" destId="{D05988BB-3E15-4327-8C9E-DEDE075AB8B6}" srcOrd="1" destOrd="0" parTransId="{4BF3C3FC-3D67-4EC6-888D-D19C0F4D2A50}" sibTransId="{C2F5A472-7468-45F9-A5B0-5563EF87C417}"/>
    <dgm:cxn modelId="{0C46E619-074F-4AFB-92CF-C6124B9C6B32}" type="presOf" srcId="{13BD40EA-E22B-4617-A315-98A8E28062BA}" destId="{2FACC1CC-500D-4C6D-BED8-D0CCB55A6EF5}" srcOrd="0" destOrd="0" presId="urn:microsoft.com/office/officeart/2005/8/layout/vProcess5"/>
    <dgm:cxn modelId="{97EDEB5D-02B9-429E-A545-8FA850424605}" srcId="{DAAB3B24-B265-41DE-AD2F-89A407F78CDF}" destId="{EB0DF371-6B4C-4B7F-9C60-2B51B2B73762}" srcOrd="2" destOrd="0" parTransId="{717F5944-AFC0-4DB2-B35E-DCA5E8391301}" sibTransId="{3732251E-7765-42CC-9D5F-4D764CE4EA60}"/>
    <dgm:cxn modelId="{91561A61-C14A-4F1F-B79F-162F18357706}" type="presOf" srcId="{64A8D2F6-66A6-4DAE-81F9-621F9073CB85}" destId="{9D47CC36-E903-42D7-81B3-3E92F029C25B}" srcOrd="0" destOrd="0" presId="urn:microsoft.com/office/officeart/2005/8/layout/vProcess5"/>
    <dgm:cxn modelId="{17D6C975-2AA2-447C-ACB8-38A5132AD1DB}" type="presOf" srcId="{13BD40EA-E22B-4617-A315-98A8E28062BA}" destId="{D2EE338D-98AB-4F87-B390-9D9BCAA4828E}" srcOrd="1" destOrd="0" presId="urn:microsoft.com/office/officeart/2005/8/layout/vProcess5"/>
    <dgm:cxn modelId="{4EB829A6-F679-4852-992A-BCBC07E42431}" type="presOf" srcId="{EB0DF371-6B4C-4B7F-9C60-2B51B2B73762}" destId="{EDFF1EA9-F0E3-48C1-A2FD-3F8901DBC0BF}" srcOrd="0" destOrd="0" presId="urn:microsoft.com/office/officeart/2005/8/layout/vProcess5"/>
    <dgm:cxn modelId="{92CD46A8-DE91-4698-9245-238B01BD986D}" type="presOf" srcId="{D05988BB-3E15-4327-8C9E-DEDE075AB8B6}" destId="{FD5B4D3D-3433-40CC-AC4B-A3C12A10C2BA}" srcOrd="1" destOrd="0" presId="urn:microsoft.com/office/officeart/2005/8/layout/vProcess5"/>
    <dgm:cxn modelId="{41DA96AA-2511-4741-B722-576DFE723AC2}" type="presOf" srcId="{EB0DF371-6B4C-4B7F-9C60-2B51B2B73762}" destId="{86748D10-DC59-4C46-AFE9-8822543CBAE3}" srcOrd="1" destOrd="0" presId="urn:microsoft.com/office/officeart/2005/8/layout/vProcess5"/>
    <dgm:cxn modelId="{3F0D60BC-CADF-41C3-A2E9-86F1B38C3F7A}" srcId="{DAAB3B24-B265-41DE-AD2F-89A407F78CDF}" destId="{13BD40EA-E22B-4617-A315-98A8E28062BA}" srcOrd="0" destOrd="0" parTransId="{2A121ED8-B614-48C4-8AD9-51BEFB646DF5}" sibTransId="{64A8D2F6-66A6-4DAE-81F9-621F9073CB85}"/>
    <dgm:cxn modelId="{0F94D1E4-72A1-4968-9D55-5F7E7A9CAFAC}" type="presOf" srcId="{DAAB3B24-B265-41DE-AD2F-89A407F78CDF}" destId="{5ABE70C9-2D2F-4D9F-937D-681EBC5ADF7E}" srcOrd="0" destOrd="0" presId="urn:microsoft.com/office/officeart/2005/8/layout/vProcess5"/>
    <dgm:cxn modelId="{D9D592F2-CE14-4DF1-8C03-1D3B5838B41D}" type="presOf" srcId="{D05988BB-3E15-4327-8C9E-DEDE075AB8B6}" destId="{C23C8011-2704-47C3-9EAB-9AC40C989877}" srcOrd="0" destOrd="0" presId="urn:microsoft.com/office/officeart/2005/8/layout/vProcess5"/>
    <dgm:cxn modelId="{6077F8F7-C98C-4465-B178-5F4716FD97C5}" type="presOf" srcId="{C2F5A472-7468-45F9-A5B0-5563EF87C417}" destId="{4146045A-9E70-4BCC-9718-FF3D79099F30}" srcOrd="0" destOrd="0" presId="urn:microsoft.com/office/officeart/2005/8/layout/vProcess5"/>
    <dgm:cxn modelId="{A612A46D-870D-4F34-8EBE-1768361862DC}" type="presParOf" srcId="{5ABE70C9-2D2F-4D9F-937D-681EBC5ADF7E}" destId="{FBC0ADD9-0EA9-451A-A053-A4E0ED0F73B3}" srcOrd="0" destOrd="0" presId="urn:microsoft.com/office/officeart/2005/8/layout/vProcess5"/>
    <dgm:cxn modelId="{0B1EF6A8-D9C2-4D56-8D6D-EC327AD9D565}" type="presParOf" srcId="{5ABE70C9-2D2F-4D9F-937D-681EBC5ADF7E}" destId="{2FACC1CC-500D-4C6D-BED8-D0CCB55A6EF5}" srcOrd="1" destOrd="0" presId="urn:microsoft.com/office/officeart/2005/8/layout/vProcess5"/>
    <dgm:cxn modelId="{9E59B646-A97D-496C-9837-628C1742C812}" type="presParOf" srcId="{5ABE70C9-2D2F-4D9F-937D-681EBC5ADF7E}" destId="{C23C8011-2704-47C3-9EAB-9AC40C989877}" srcOrd="2" destOrd="0" presId="urn:microsoft.com/office/officeart/2005/8/layout/vProcess5"/>
    <dgm:cxn modelId="{0F41EE55-984D-4056-8B25-D1ABD4BE0FC0}" type="presParOf" srcId="{5ABE70C9-2D2F-4D9F-937D-681EBC5ADF7E}" destId="{EDFF1EA9-F0E3-48C1-A2FD-3F8901DBC0BF}" srcOrd="3" destOrd="0" presId="urn:microsoft.com/office/officeart/2005/8/layout/vProcess5"/>
    <dgm:cxn modelId="{7DD23E41-98A3-43FE-8103-DE3D02E3AE13}" type="presParOf" srcId="{5ABE70C9-2D2F-4D9F-937D-681EBC5ADF7E}" destId="{9D47CC36-E903-42D7-81B3-3E92F029C25B}" srcOrd="4" destOrd="0" presId="urn:microsoft.com/office/officeart/2005/8/layout/vProcess5"/>
    <dgm:cxn modelId="{312E80B9-1D15-48CC-81EF-8A5560693838}" type="presParOf" srcId="{5ABE70C9-2D2F-4D9F-937D-681EBC5ADF7E}" destId="{4146045A-9E70-4BCC-9718-FF3D79099F30}" srcOrd="5" destOrd="0" presId="urn:microsoft.com/office/officeart/2005/8/layout/vProcess5"/>
    <dgm:cxn modelId="{FED399E9-BA59-4E23-92AC-89B4A7A91DB9}" type="presParOf" srcId="{5ABE70C9-2D2F-4D9F-937D-681EBC5ADF7E}" destId="{D2EE338D-98AB-4F87-B390-9D9BCAA4828E}" srcOrd="6" destOrd="0" presId="urn:microsoft.com/office/officeart/2005/8/layout/vProcess5"/>
    <dgm:cxn modelId="{5407E9D8-59F2-4DEA-A0B1-FFEE5BA5BDA8}" type="presParOf" srcId="{5ABE70C9-2D2F-4D9F-937D-681EBC5ADF7E}" destId="{FD5B4D3D-3433-40CC-AC4B-A3C12A10C2BA}" srcOrd="7" destOrd="0" presId="urn:microsoft.com/office/officeart/2005/8/layout/vProcess5"/>
    <dgm:cxn modelId="{D7323316-B81B-4CC6-8CDD-911E18CE2B1F}" type="presParOf" srcId="{5ABE70C9-2D2F-4D9F-937D-681EBC5ADF7E}" destId="{86748D10-DC59-4C46-AFE9-8822543CBA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AAB3B24-B265-41DE-AD2F-89A407F78CDF}"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dgm:pt modelId="{13BD40EA-E22B-4617-A315-98A8E28062BA}">
      <dgm:prSet phldrT="[Text]"/>
      <dgm:spPr>
        <a:blipFill>
          <a:blip xmlns:r="http://schemas.openxmlformats.org/officeDocument/2006/relationships" r:embed="rId1"/>
          <a:stretch>
            <a:fillRect/>
          </a:stretch>
        </a:blipFill>
      </dgm:spPr>
      <dgm:t>
        <a:bodyPr/>
        <a:lstStyle/>
        <a:p>
          <a:r>
            <a:rPr lang="en-US">
              <a:noFill/>
            </a:rPr>
            <a:t> </a:t>
          </a:r>
        </a:p>
      </dgm:t>
    </dgm:pt>
    <dgm:pt modelId="{2A121ED8-B614-48C4-8AD9-51BEFB646DF5}" type="parTrans" cxnId="{3F0D60BC-CADF-41C3-A2E9-86F1B38C3F7A}">
      <dgm:prSet/>
      <dgm:spPr/>
      <dgm:t>
        <a:bodyPr/>
        <a:lstStyle/>
        <a:p>
          <a:endParaRPr lang="en-US"/>
        </a:p>
      </dgm:t>
    </dgm:pt>
    <dgm:pt modelId="{64A8D2F6-66A6-4DAE-81F9-621F9073CB85}" type="sibTrans" cxnId="{3F0D60BC-CADF-41C3-A2E9-86F1B38C3F7A}">
      <dgm:prSet/>
      <dgm:spPr/>
      <dgm:t>
        <a:bodyPr/>
        <a:lstStyle/>
        <a:p>
          <a:endParaRPr lang="en-US"/>
        </a:p>
      </dgm:t>
    </dgm:pt>
    <dgm:pt modelId="{D05988BB-3E15-4327-8C9E-DEDE075AB8B6}">
      <dgm:prSet phldrT="[Text]"/>
      <dgm:spPr>
        <a:blipFill>
          <a:blip xmlns:r="http://schemas.openxmlformats.org/officeDocument/2006/relationships" r:embed="rId2"/>
          <a:stretch>
            <a:fillRect/>
          </a:stretch>
        </a:blipFill>
      </dgm:spPr>
      <dgm:t>
        <a:bodyPr/>
        <a:lstStyle/>
        <a:p>
          <a:r>
            <a:rPr lang="en-US">
              <a:noFill/>
            </a:rPr>
            <a:t> </a:t>
          </a:r>
        </a:p>
      </dgm:t>
    </dgm:pt>
    <dgm:pt modelId="{4BF3C3FC-3D67-4EC6-888D-D19C0F4D2A50}" type="parTrans" cxnId="{9A4CAA16-7507-49F9-9A19-5FD0CE13525F}">
      <dgm:prSet/>
      <dgm:spPr/>
      <dgm:t>
        <a:bodyPr/>
        <a:lstStyle/>
        <a:p>
          <a:endParaRPr lang="en-US"/>
        </a:p>
      </dgm:t>
    </dgm:pt>
    <dgm:pt modelId="{C2F5A472-7468-45F9-A5B0-5563EF87C417}" type="sibTrans" cxnId="{9A4CAA16-7507-49F9-9A19-5FD0CE13525F}">
      <dgm:prSet/>
      <dgm:spPr/>
      <dgm:t>
        <a:bodyPr/>
        <a:lstStyle/>
        <a:p>
          <a:endParaRPr lang="en-US"/>
        </a:p>
      </dgm:t>
    </dgm:pt>
    <dgm:pt modelId="{EB0DF371-6B4C-4B7F-9C60-2B51B2B73762}">
      <dgm:prSet phldrT="[Text]"/>
      <dgm:spPr>
        <a:blipFill>
          <a:blip xmlns:r="http://schemas.openxmlformats.org/officeDocument/2006/relationships" r:embed="rId3"/>
          <a:stretch>
            <a:fillRect/>
          </a:stretch>
        </a:blipFill>
      </dgm:spPr>
      <dgm:t>
        <a:bodyPr/>
        <a:lstStyle/>
        <a:p>
          <a:r>
            <a:rPr lang="en-US">
              <a:noFill/>
            </a:rPr>
            <a:t> </a:t>
          </a:r>
        </a:p>
      </dgm:t>
    </dgm:pt>
    <dgm:pt modelId="{717F5944-AFC0-4DB2-B35E-DCA5E8391301}" type="parTrans" cxnId="{97EDEB5D-02B9-429E-A545-8FA850424605}">
      <dgm:prSet/>
      <dgm:spPr/>
      <dgm:t>
        <a:bodyPr/>
        <a:lstStyle/>
        <a:p>
          <a:endParaRPr lang="en-US"/>
        </a:p>
      </dgm:t>
    </dgm:pt>
    <dgm:pt modelId="{3732251E-7765-42CC-9D5F-4D764CE4EA60}" type="sibTrans" cxnId="{97EDEB5D-02B9-429E-A545-8FA850424605}">
      <dgm:prSet/>
      <dgm:spPr/>
      <dgm:t>
        <a:bodyPr/>
        <a:lstStyle/>
        <a:p>
          <a:endParaRPr lang="en-US"/>
        </a:p>
      </dgm:t>
    </dgm:pt>
    <dgm:pt modelId="{5ABE70C9-2D2F-4D9F-937D-681EBC5ADF7E}" type="pres">
      <dgm:prSet presAssocID="{DAAB3B24-B265-41DE-AD2F-89A407F78CDF}" presName="outerComposite" presStyleCnt="0">
        <dgm:presLayoutVars>
          <dgm:chMax val="5"/>
          <dgm:dir val="rev"/>
          <dgm:resizeHandles val="exact"/>
        </dgm:presLayoutVars>
      </dgm:prSet>
      <dgm:spPr/>
    </dgm:pt>
    <dgm:pt modelId="{FBC0ADD9-0EA9-451A-A053-A4E0ED0F73B3}" type="pres">
      <dgm:prSet presAssocID="{DAAB3B24-B265-41DE-AD2F-89A407F78CDF}" presName="dummyMaxCanvas" presStyleCnt="0">
        <dgm:presLayoutVars/>
      </dgm:prSet>
      <dgm:spPr/>
    </dgm:pt>
    <dgm:pt modelId="{2FACC1CC-500D-4C6D-BED8-D0CCB55A6EF5}" type="pres">
      <dgm:prSet presAssocID="{DAAB3B24-B265-41DE-AD2F-89A407F78CDF}" presName="ThreeNodes_1" presStyleLbl="node1" presStyleIdx="0" presStyleCnt="3">
        <dgm:presLayoutVars>
          <dgm:bulletEnabled val="1"/>
        </dgm:presLayoutVars>
      </dgm:prSet>
      <dgm:spPr/>
    </dgm:pt>
    <dgm:pt modelId="{C23C8011-2704-47C3-9EAB-9AC40C989877}" type="pres">
      <dgm:prSet presAssocID="{DAAB3B24-B265-41DE-AD2F-89A407F78CDF}" presName="ThreeNodes_2" presStyleLbl="node1" presStyleIdx="1" presStyleCnt="3">
        <dgm:presLayoutVars>
          <dgm:bulletEnabled val="1"/>
        </dgm:presLayoutVars>
      </dgm:prSet>
      <dgm:spPr/>
    </dgm:pt>
    <dgm:pt modelId="{EDFF1EA9-F0E3-48C1-A2FD-3F8901DBC0BF}" type="pres">
      <dgm:prSet presAssocID="{DAAB3B24-B265-41DE-AD2F-89A407F78CDF}" presName="ThreeNodes_3" presStyleLbl="node1" presStyleIdx="2" presStyleCnt="3">
        <dgm:presLayoutVars>
          <dgm:bulletEnabled val="1"/>
        </dgm:presLayoutVars>
      </dgm:prSet>
      <dgm:spPr/>
    </dgm:pt>
    <dgm:pt modelId="{9D47CC36-E903-42D7-81B3-3E92F029C25B}" type="pres">
      <dgm:prSet presAssocID="{DAAB3B24-B265-41DE-AD2F-89A407F78CDF}" presName="ThreeConn_1-2" presStyleLbl="fgAccFollowNode1" presStyleIdx="0" presStyleCnt="2">
        <dgm:presLayoutVars>
          <dgm:bulletEnabled val="1"/>
        </dgm:presLayoutVars>
      </dgm:prSet>
      <dgm:spPr/>
    </dgm:pt>
    <dgm:pt modelId="{4146045A-9E70-4BCC-9718-FF3D79099F30}" type="pres">
      <dgm:prSet presAssocID="{DAAB3B24-B265-41DE-AD2F-89A407F78CDF}" presName="ThreeConn_2-3" presStyleLbl="fgAccFollowNode1" presStyleIdx="1" presStyleCnt="2">
        <dgm:presLayoutVars>
          <dgm:bulletEnabled val="1"/>
        </dgm:presLayoutVars>
      </dgm:prSet>
      <dgm:spPr/>
    </dgm:pt>
    <dgm:pt modelId="{D2EE338D-98AB-4F87-B390-9D9BCAA4828E}" type="pres">
      <dgm:prSet presAssocID="{DAAB3B24-B265-41DE-AD2F-89A407F78CDF}" presName="ThreeNodes_1_text" presStyleLbl="node1" presStyleIdx="2" presStyleCnt="3">
        <dgm:presLayoutVars>
          <dgm:bulletEnabled val="1"/>
        </dgm:presLayoutVars>
      </dgm:prSet>
      <dgm:spPr/>
    </dgm:pt>
    <dgm:pt modelId="{FD5B4D3D-3433-40CC-AC4B-A3C12A10C2BA}" type="pres">
      <dgm:prSet presAssocID="{DAAB3B24-B265-41DE-AD2F-89A407F78CDF}" presName="ThreeNodes_2_text" presStyleLbl="node1" presStyleIdx="2" presStyleCnt="3">
        <dgm:presLayoutVars>
          <dgm:bulletEnabled val="1"/>
        </dgm:presLayoutVars>
      </dgm:prSet>
      <dgm:spPr/>
    </dgm:pt>
    <dgm:pt modelId="{86748D10-DC59-4C46-AFE9-8822543CBAE3}" type="pres">
      <dgm:prSet presAssocID="{DAAB3B24-B265-41DE-AD2F-89A407F78CDF}" presName="ThreeNodes_3_text" presStyleLbl="node1" presStyleIdx="2" presStyleCnt="3">
        <dgm:presLayoutVars>
          <dgm:bulletEnabled val="1"/>
        </dgm:presLayoutVars>
      </dgm:prSet>
      <dgm:spPr/>
    </dgm:pt>
  </dgm:ptLst>
  <dgm:cxnLst>
    <dgm:cxn modelId="{9A4CAA16-7507-49F9-9A19-5FD0CE13525F}" srcId="{DAAB3B24-B265-41DE-AD2F-89A407F78CDF}" destId="{D05988BB-3E15-4327-8C9E-DEDE075AB8B6}" srcOrd="1" destOrd="0" parTransId="{4BF3C3FC-3D67-4EC6-888D-D19C0F4D2A50}" sibTransId="{C2F5A472-7468-45F9-A5B0-5563EF87C417}"/>
    <dgm:cxn modelId="{0C46E619-074F-4AFB-92CF-C6124B9C6B32}" type="presOf" srcId="{13BD40EA-E22B-4617-A315-98A8E28062BA}" destId="{2FACC1CC-500D-4C6D-BED8-D0CCB55A6EF5}" srcOrd="0" destOrd="0" presId="urn:microsoft.com/office/officeart/2005/8/layout/vProcess5"/>
    <dgm:cxn modelId="{97EDEB5D-02B9-429E-A545-8FA850424605}" srcId="{DAAB3B24-B265-41DE-AD2F-89A407F78CDF}" destId="{EB0DF371-6B4C-4B7F-9C60-2B51B2B73762}" srcOrd="2" destOrd="0" parTransId="{717F5944-AFC0-4DB2-B35E-DCA5E8391301}" sibTransId="{3732251E-7765-42CC-9D5F-4D764CE4EA60}"/>
    <dgm:cxn modelId="{91561A61-C14A-4F1F-B79F-162F18357706}" type="presOf" srcId="{64A8D2F6-66A6-4DAE-81F9-621F9073CB85}" destId="{9D47CC36-E903-42D7-81B3-3E92F029C25B}" srcOrd="0" destOrd="0" presId="urn:microsoft.com/office/officeart/2005/8/layout/vProcess5"/>
    <dgm:cxn modelId="{17D6C975-2AA2-447C-ACB8-38A5132AD1DB}" type="presOf" srcId="{13BD40EA-E22B-4617-A315-98A8E28062BA}" destId="{D2EE338D-98AB-4F87-B390-9D9BCAA4828E}" srcOrd="1" destOrd="0" presId="urn:microsoft.com/office/officeart/2005/8/layout/vProcess5"/>
    <dgm:cxn modelId="{4EB829A6-F679-4852-992A-BCBC07E42431}" type="presOf" srcId="{EB0DF371-6B4C-4B7F-9C60-2B51B2B73762}" destId="{EDFF1EA9-F0E3-48C1-A2FD-3F8901DBC0BF}" srcOrd="0" destOrd="0" presId="urn:microsoft.com/office/officeart/2005/8/layout/vProcess5"/>
    <dgm:cxn modelId="{92CD46A8-DE91-4698-9245-238B01BD986D}" type="presOf" srcId="{D05988BB-3E15-4327-8C9E-DEDE075AB8B6}" destId="{FD5B4D3D-3433-40CC-AC4B-A3C12A10C2BA}" srcOrd="1" destOrd="0" presId="urn:microsoft.com/office/officeart/2005/8/layout/vProcess5"/>
    <dgm:cxn modelId="{41DA96AA-2511-4741-B722-576DFE723AC2}" type="presOf" srcId="{EB0DF371-6B4C-4B7F-9C60-2B51B2B73762}" destId="{86748D10-DC59-4C46-AFE9-8822543CBAE3}" srcOrd="1" destOrd="0" presId="urn:microsoft.com/office/officeart/2005/8/layout/vProcess5"/>
    <dgm:cxn modelId="{3F0D60BC-CADF-41C3-A2E9-86F1B38C3F7A}" srcId="{DAAB3B24-B265-41DE-AD2F-89A407F78CDF}" destId="{13BD40EA-E22B-4617-A315-98A8E28062BA}" srcOrd="0" destOrd="0" parTransId="{2A121ED8-B614-48C4-8AD9-51BEFB646DF5}" sibTransId="{64A8D2F6-66A6-4DAE-81F9-621F9073CB85}"/>
    <dgm:cxn modelId="{0F94D1E4-72A1-4968-9D55-5F7E7A9CAFAC}" type="presOf" srcId="{DAAB3B24-B265-41DE-AD2F-89A407F78CDF}" destId="{5ABE70C9-2D2F-4D9F-937D-681EBC5ADF7E}" srcOrd="0" destOrd="0" presId="urn:microsoft.com/office/officeart/2005/8/layout/vProcess5"/>
    <dgm:cxn modelId="{D9D592F2-CE14-4DF1-8C03-1D3B5838B41D}" type="presOf" srcId="{D05988BB-3E15-4327-8C9E-DEDE075AB8B6}" destId="{C23C8011-2704-47C3-9EAB-9AC40C989877}" srcOrd="0" destOrd="0" presId="urn:microsoft.com/office/officeart/2005/8/layout/vProcess5"/>
    <dgm:cxn modelId="{6077F8F7-C98C-4465-B178-5F4716FD97C5}" type="presOf" srcId="{C2F5A472-7468-45F9-A5B0-5563EF87C417}" destId="{4146045A-9E70-4BCC-9718-FF3D79099F30}" srcOrd="0" destOrd="0" presId="urn:microsoft.com/office/officeart/2005/8/layout/vProcess5"/>
    <dgm:cxn modelId="{A612A46D-870D-4F34-8EBE-1768361862DC}" type="presParOf" srcId="{5ABE70C9-2D2F-4D9F-937D-681EBC5ADF7E}" destId="{FBC0ADD9-0EA9-451A-A053-A4E0ED0F73B3}" srcOrd="0" destOrd="0" presId="urn:microsoft.com/office/officeart/2005/8/layout/vProcess5"/>
    <dgm:cxn modelId="{0B1EF6A8-D9C2-4D56-8D6D-EC327AD9D565}" type="presParOf" srcId="{5ABE70C9-2D2F-4D9F-937D-681EBC5ADF7E}" destId="{2FACC1CC-500D-4C6D-BED8-D0CCB55A6EF5}" srcOrd="1" destOrd="0" presId="urn:microsoft.com/office/officeart/2005/8/layout/vProcess5"/>
    <dgm:cxn modelId="{9E59B646-A97D-496C-9837-628C1742C812}" type="presParOf" srcId="{5ABE70C9-2D2F-4D9F-937D-681EBC5ADF7E}" destId="{C23C8011-2704-47C3-9EAB-9AC40C989877}" srcOrd="2" destOrd="0" presId="urn:microsoft.com/office/officeart/2005/8/layout/vProcess5"/>
    <dgm:cxn modelId="{0F41EE55-984D-4056-8B25-D1ABD4BE0FC0}" type="presParOf" srcId="{5ABE70C9-2D2F-4D9F-937D-681EBC5ADF7E}" destId="{EDFF1EA9-F0E3-48C1-A2FD-3F8901DBC0BF}" srcOrd="3" destOrd="0" presId="urn:microsoft.com/office/officeart/2005/8/layout/vProcess5"/>
    <dgm:cxn modelId="{7DD23E41-98A3-43FE-8103-DE3D02E3AE13}" type="presParOf" srcId="{5ABE70C9-2D2F-4D9F-937D-681EBC5ADF7E}" destId="{9D47CC36-E903-42D7-81B3-3E92F029C25B}" srcOrd="4" destOrd="0" presId="urn:microsoft.com/office/officeart/2005/8/layout/vProcess5"/>
    <dgm:cxn modelId="{312E80B9-1D15-48CC-81EF-8A5560693838}" type="presParOf" srcId="{5ABE70C9-2D2F-4D9F-937D-681EBC5ADF7E}" destId="{4146045A-9E70-4BCC-9718-FF3D79099F30}" srcOrd="5" destOrd="0" presId="urn:microsoft.com/office/officeart/2005/8/layout/vProcess5"/>
    <dgm:cxn modelId="{FED399E9-BA59-4E23-92AC-89B4A7A91DB9}" type="presParOf" srcId="{5ABE70C9-2D2F-4D9F-937D-681EBC5ADF7E}" destId="{D2EE338D-98AB-4F87-B390-9D9BCAA4828E}" srcOrd="6" destOrd="0" presId="urn:microsoft.com/office/officeart/2005/8/layout/vProcess5"/>
    <dgm:cxn modelId="{5407E9D8-59F2-4DEA-A0B1-FFEE5BA5BDA8}" type="presParOf" srcId="{5ABE70C9-2D2F-4D9F-937D-681EBC5ADF7E}" destId="{FD5B4D3D-3433-40CC-AC4B-A3C12A10C2BA}" srcOrd="7" destOrd="0" presId="urn:microsoft.com/office/officeart/2005/8/layout/vProcess5"/>
    <dgm:cxn modelId="{D7323316-B81B-4CC6-8CDD-911E18CE2B1F}" type="presParOf" srcId="{5ABE70C9-2D2F-4D9F-937D-681EBC5ADF7E}" destId="{86748D10-DC59-4C46-AFE9-8822543CBA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D3404F-CB43-43D9-8BD7-DB214EB553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132665E2-760B-4267-BE7D-A44AED73857E}">
          <dgm:prSet phldrT="[Text]" custT="1"/>
          <dgm:spPr/>
          <dgm:t>
            <a:bodyPr/>
            <a:lstStyle/>
            <a:p>
              <a:pPr>
                <a:spcAft>
                  <a:spcPts val="0"/>
                </a:spcAft>
              </a:pPr>
              <a14:m>
                <m:oMathPara xmlns:m="http://schemas.openxmlformats.org/officeDocument/2006/math">
                  <m:oMathParaPr>
                    <m:jc m:val="left"/>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𝐶</m:t>
                        </m:r>
                      </m:num>
                      <m:den>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num>
                      <m:den>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m:oMathPara>
              </a14:m>
              <a:endParaRPr lang="en-US" sz="2800" dirty="0"/>
            </a:p>
          </dgm:t>
        </dgm:pt>
      </mc:Choice>
      <mc:Fallback xmlns="">
        <dgm:pt modelId="{132665E2-760B-4267-BE7D-A44AED73857E}">
          <dgm:prSet phldrT="[Text]" custT="1"/>
          <dgm:spPr/>
          <dgm:t>
            <a:bodyPr/>
            <a:lstStyle/>
            <a:p>
              <a:pPr>
                <a:spcAft>
                  <a:spcPts val="0"/>
                </a:spcAft>
              </a:pP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𝐿/</a:t>
              </a: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̂_1 </a:t>
              </a:r>
              <a:r>
                <a:rPr lang="en-US" sz="2800" b="0" i="0">
                  <a:latin typeface="Cambria Math" panose="02040503050406030204" pitchFamily="18" charset="0"/>
                </a:rPr>
                <a:t>) </a:t>
              </a:r>
              <a:r>
                <a:rPr lang="en-US" sz="2800" b="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̂_1</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2 )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2)/</a:t>
              </a:r>
              <a:r>
                <a:rPr lang="en-US" sz="280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ea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3 )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3)/</a:t>
              </a:r>
              <a:r>
                <a:rPr lang="en-US" sz="2800" i="0">
                  <a:latin typeface="Cambria Math" panose="02040503050406030204" pitchFamily="18" charset="0"/>
                  <a:ea typeface="Cambria Math" panose="02040503050406030204" pitchFamily="18" charset="0"/>
                </a:rPr>
                <a:t>𝜕𝑤</a:t>
              </a:r>
              <a:endParaRPr lang="en-US" sz="2800" dirty="0"/>
            </a:p>
          </dgm:t>
        </dgm:pt>
      </mc:Fallback>
    </mc:AlternateContent>
    <dgm:pt modelId="{C6B5A868-C289-4E1B-8710-72B2B1C7ADE4}" type="parTrans" cxnId="{0E8806D8-5652-43E9-81F5-2F9297081C61}">
      <dgm:prSet/>
      <dgm:spPr/>
      <dgm:t>
        <a:bodyPr/>
        <a:lstStyle/>
        <a:p>
          <a:endParaRPr lang="en-US"/>
        </a:p>
      </dgm:t>
    </dgm:pt>
    <dgm:pt modelId="{7721480B-813A-4516-A794-DE617D556E93}" type="sibTrans" cxnId="{0E8806D8-5652-43E9-81F5-2F9297081C61}">
      <dgm:prSet/>
      <dgm:spPr/>
      <dgm:t>
        <a:bodyPr/>
        <a:lstStyle/>
        <a:p>
          <a:endParaRPr lang="en-US"/>
        </a:p>
      </dgm:t>
    </dgm:pt>
    <mc:AlternateContent xmlns:mc="http://schemas.openxmlformats.org/markup-compatibility/2006" xmlns:a14="http://schemas.microsoft.com/office/drawing/2010/main">
      <mc:Choice Requires="a14">
        <dgm:pt modelId="{36DB8EC8-F33B-4E06-A2D8-6D30261D6BC7}">
          <dgm:prSet phldrT="[Text]" custT="1"/>
          <dgm:spPr/>
          <dgm:t>
            <a:bodyPr/>
            <a:lstStyle/>
            <a:p>
              <a:pPr>
                <a:spcAft>
                  <a:spcPts val="0"/>
                </a:spcAft>
              </a:pPr>
              <a:r>
                <a:rPr lang="en-US" sz="2800" dirty="0"/>
                <a:t>Know the form of the cost function </a:t>
              </a: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e>
                  </m:d>
                </m:oMath>
              </a14:m>
              <a:endParaRPr lang="en-US" sz="2800" dirty="0"/>
            </a:p>
            <a:p>
              <a:pPr>
                <a:spcAft>
                  <a:spcPts val="0"/>
                </a:spcAft>
              </a:pPr>
              <a:r>
                <a:rPr lang="en-US" sz="2800" dirty="0"/>
                <a:t>We can explicitly calculate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den>
                  </m:f>
                </m:oMath>
              </a14:m>
              <a:r>
                <a:rPr lang="en-US" sz="2800" dirty="0"/>
                <a:t> 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=1,2,3</m:t>
                  </m:r>
                </m:oMath>
              </a14:m>
              <a:endParaRPr lang="en-US" sz="2800" dirty="0"/>
            </a:p>
          </dgm:t>
        </dgm:pt>
      </mc:Choice>
      <mc:Fallback xmlns="">
        <dgm:pt modelId="{36DB8EC8-F33B-4E06-A2D8-6D30261D6BC7}">
          <dgm:prSet phldrT="[Text]" custT="1"/>
          <dgm:spPr/>
          <dgm:t>
            <a:bodyPr/>
            <a:lstStyle/>
            <a:p>
              <a:pPr>
                <a:spcAft>
                  <a:spcPts val="0"/>
                </a:spcAft>
              </a:pPr>
              <a:r>
                <a:rPr lang="en-US" sz="2800" dirty="0"/>
                <a:t>Know the form of the cost function </a:t>
              </a:r>
              <a:r>
                <a:rPr lang="en-US" sz="2800" b="0" i="0">
                  <a:latin typeface="Cambria Math" panose="02040503050406030204" pitchFamily="18" charset="0"/>
                </a:rPr>
                <a:t>𝐶(𝑦_𝑖,</a:t>
              </a:r>
              <a:r>
                <a:rPr lang="en-US" sz="2800" i="0">
                  <a:latin typeface="Cambria Math" panose="02040503050406030204" pitchFamily="18" charset="0"/>
                </a:rPr>
                <a:t>𝑦 ̂_</a:t>
              </a:r>
              <a:r>
                <a:rPr lang="en-US" sz="2800" b="0" i="0">
                  <a:latin typeface="Cambria Math" panose="02040503050406030204" pitchFamily="18" charset="0"/>
                </a:rPr>
                <a:t>𝑖 )</a:t>
              </a:r>
              <a:endParaRPr lang="en-US" sz="2800" dirty="0"/>
            </a:p>
            <a:p>
              <a:pPr>
                <a:spcAft>
                  <a:spcPts val="0"/>
                </a:spcAft>
              </a:pPr>
              <a:r>
                <a:rPr lang="en-US" sz="2800" dirty="0"/>
                <a:t>We can explicitly calculate </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𝑖 )</a:t>
              </a:r>
              <a:r>
                <a:rPr lang="en-US" sz="2800" dirty="0"/>
                <a:t> for </a:t>
              </a:r>
              <a:r>
                <a:rPr lang="en-US" sz="2800" b="0" i="0">
                  <a:latin typeface="Cambria Math" panose="02040503050406030204" pitchFamily="18" charset="0"/>
                </a:rPr>
                <a:t>𝑖=1,2,3</a:t>
              </a:r>
              <a:endParaRPr lang="en-US" sz="2800" dirty="0"/>
            </a:p>
          </dgm:t>
        </dgm:pt>
      </mc:Fallback>
    </mc:AlternateContent>
    <dgm:pt modelId="{E08923CC-597D-4CD7-9E85-2A58E85BC383}" type="parTrans" cxnId="{1A540B4D-2F52-4BD8-B872-072C3218226D}">
      <dgm:prSet/>
      <dgm:spPr/>
      <dgm:t>
        <a:bodyPr/>
        <a:lstStyle/>
        <a:p>
          <a:endParaRPr lang="en-US"/>
        </a:p>
      </dgm:t>
    </dgm:pt>
    <dgm:pt modelId="{E5D97C21-2916-4B87-BE3D-89633AAF506E}" type="sibTrans" cxnId="{1A540B4D-2F52-4BD8-B872-072C3218226D}">
      <dgm:prSet/>
      <dgm:spPr/>
      <dgm:t>
        <a:bodyPr/>
        <a:lstStyle/>
        <a:p>
          <a:endParaRPr lang="en-US"/>
        </a:p>
      </dgm:t>
    </dgm:pt>
    <mc:AlternateContent xmlns:mc="http://schemas.openxmlformats.org/markup-compatibility/2006" xmlns:a14="http://schemas.microsoft.com/office/drawing/2010/main">
      <mc:Choice Requires="a14">
        <dgm:pt modelId="{D02420AD-B418-4946-9547-7B5787E718B1}">
          <dgm:prSet phldrT="[Text]" custT="1"/>
          <dgm:spPr/>
          <dgm:t>
            <a:bodyPr/>
            <a:lstStyle/>
            <a:p>
              <a:pPr>
                <a:spcAft>
                  <a:spcPts val="0"/>
                </a:spcAft>
              </a:pPr>
              <a:r>
                <a:rPr lang="en-US" sz="2800" dirty="0"/>
                <a:t>We focus on calculating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a14:m>
              <a:r>
                <a:rPr lang="en-US" sz="2800" dirty="0"/>
                <a:t> for </a:t>
              </a:r>
              <a14:m>
                <m:oMath xmlns:m="http://schemas.openxmlformats.org/officeDocument/2006/math">
                  <m:r>
                    <a:rPr lang="en-US" sz="2800" i="1">
                      <a:latin typeface="Cambria Math" panose="02040503050406030204" pitchFamily="18" charset="0"/>
                    </a:rPr>
                    <m:t>𝑖</m:t>
                  </m:r>
                  <m:r>
                    <a:rPr lang="en-US" sz="2800" i="1">
                      <a:latin typeface="Cambria Math" panose="02040503050406030204" pitchFamily="18" charset="0"/>
                    </a:rPr>
                    <m:t>=1,2,3</m:t>
                  </m:r>
                </m:oMath>
              </a14:m>
              <a:endParaRPr lang="en-US" sz="2800" dirty="0"/>
            </a:p>
          </dgm:t>
        </dgm:pt>
      </mc:Choice>
      <mc:Fallback xmlns="">
        <dgm:pt modelId="{D02420AD-B418-4946-9547-7B5787E718B1}">
          <dgm:prSet phldrT="[Text]" custT="1"/>
          <dgm:spPr/>
          <dgm:t>
            <a:bodyPr/>
            <a:lstStyle/>
            <a:p>
              <a:pPr>
                <a:spcAft>
                  <a:spcPts val="0"/>
                </a:spcAft>
              </a:pPr>
              <a:r>
                <a:rPr lang="en-US" sz="2800" dirty="0"/>
                <a:t>We focus on calculating </a:t>
              </a:r>
              <a:r>
                <a:rPr lang="en-US" sz="280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a:t>
              </a:r>
              <a:r>
                <a:rPr lang="en-US" sz="2800" i="0">
                  <a:latin typeface="Cambria Math" panose="02040503050406030204" pitchFamily="18" charset="0"/>
                </a:rPr>
                <a:t>𝑦 ̂_</a:t>
              </a:r>
              <a:r>
                <a:rPr lang="en-US" sz="2800" b="0" i="0">
                  <a:latin typeface="Cambria Math" panose="02040503050406030204" pitchFamily="18" charset="0"/>
                </a:rPr>
                <a:t>𝑖)/</a:t>
              </a:r>
              <a:r>
                <a:rPr lang="en-US" sz="2800" i="0">
                  <a:latin typeface="Cambria Math" panose="02040503050406030204" pitchFamily="18" charset="0"/>
                  <a:ea typeface="Cambria Math" panose="02040503050406030204" pitchFamily="18" charset="0"/>
                </a:rPr>
                <a:t>𝜕𝑤</a:t>
              </a:r>
              <a:r>
                <a:rPr lang="en-US" sz="2800" dirty="0"/>
                <a:t> for </a:t>
              </a:r>
              <a:r>
                <a:rPr lang="en-US" sz="2800" i="0">
                  <a:latin typeface="Cambria Math" panose="02040503050406030204" pitchFamily="18" charset="0"/>
                </a:rPr>
                <a:t>𝑖=1,2,3</a:t>
              </a:r>
              <a:endParaRPr lang="en-US" sz="2800" dirty="0"/>
            </a:p>
          </dgm:t>
        </dgm:pt>
      </mc:Fallback>
    </mc:AlternateContent>
    <dgm:pt modelId="{0056F7CB-FAFA-43AE-AC77-E27C5B38060E}" type="parTrans" cxnId="{F1038EF4-8D09-427A-BE76-0C06DB7CA290}">
      <dgm:prSet/>
      <dgm:spPr/>
      <dgm:t>
        <a:bodyPr/>
        <a:lstStyle/>
        <a:p>
          <a:endParaRPr lang="en-US"/>
        </a:p>
      </dgm:t>
    </dgm:pt>
    <dgm:pt modelId="{593E3556-D0F7-44FD-9D79-3470CF5E28A4}" type="sibTrans" cxnId="{F1038EF4-8D09-427A-BE76-0C06DB7CA290}">
      <dgm:prSet/>
      <dgm:spPr/>
      <dgm:t>
        <a:bodyPr/>
        <a:lstStyle/>
        <a:p>
          <a:endParaRPr lang="en-US"/>
        </a:p>
      </dgm:t>
    </dgm:pt>
    <dgm:pt modelId="{26B77183-BE11-4DB4-B856-DB29DEA7FBB0}" type="pres">
      <dgm:prSet presAssocID="{E4D3404F-CB43-43D9-8BD7-DB214EB55338}" presName="outerComposite" presStyleCnt="0">
        <dgm:presLayoutVars>
          <dgm:chMax val="5"/>
          <dgm:dir val="rev"/>
          <dgm:resizeHandles val="exact"/>
        </dgm:presLayoutVars>
      </dgm:prSet>
      <dgm:spPr/>
    </dgm:pt>
    <dgm:pt modelId="{588AF70A-424C-48A1-A2A6-DA0EBD4E2289}" type="pres">
      <dgm:prSet presAssocID="{E4D3404F-CB43-43D9-8BD7-DB214EB55338}" presName="dummyMaxCanvas" presStyleCnt="0">
        <dgm:presLayoutVars/>
      </dgm:prSet>
      <dgm:spPr/>
    </dgm:pt>
    <dgm:pt modelId="{92299105-CAC8-4DD4-A26A-195E0F8B4651}" type="pres">
      <dgm:prSet presAssocID="{E4D3404F-CB43-43D9-8BD7-DB214EB55338}" presName="ThreeNodes_1" presStyleLbl="node1" presStyleIdx="0" presStyleCnt="3">
        <dgm:presLayoutVars>
          <dgm:bulletEnabled val="1"/>
        </dgm:presLayoutVars>
      </dgm:prSet>
      <dgm:spPr/>
    </dgm:pt>
    <dgm:pt modelId="{187B79C4-D3E2-41BD-BD7C-65051899999C}" type="pres">
      <dgm:prSet presAssocID="{E4D3404F-CB43-43D9-8BD7-DB214EB55338}" presName="ThreeNodes_2" presStyleLbl="node1" presStyleIdx="1" presStyleCnt="3">
        <dgm:presLayoutVars>
          <dgm:bulletEnabled val="1"/>
        </dgm:presLayoutVars>
      </dgm:prSet>
      <dgm:spPr/>
    </dgm:pt>
    <dgm:pt modelId="{5EF68C57-880B-437E-AE77-681A9CF861E1}" type="pres">
      <dgm:prSet presAssocID="{E4D3404F-CB43-43D9-8BD7-DB214EB55338}" presName="ThreeNodes_3" presStyleLbl="node1" presStyleIdx="2" presStyleCnt="3">
        <dgm:presLayoutVars>
          <dgm:bulletEnabled val="1"/>
        </dgm:presLayoutVars>
      </dgm:prSet>
      <dgm:spPr/>
    </dgm:pt>
    <dgm:pt modelId="{3F949FDF-BD62-4244-AADA-E62B5A32B18A}" type="pres">
      <dgm:prSet presAssocID="{E4D3404F-CB43-43D9-8BD7-DB214EB55338}" presName="ThreeConn_1-2" presStyleLbl="fgAccFollowNode1" presStyleIdx="0" presStyleCnt="2">
        <dgm:presLayoutVars>
          <dgm:bulletEnabled val="1"/>
        </dgm:presLayoutVars>
      </dgm:prSet>
      <dgm:spPr/>
    </dgm:pt>
    <dgm:pt modelId="{7D522B6F-E194-45EA-91D4-ED9038CC2EE8}" type="pres">
      <dgm:prSet presAssocID="{E4D3404F-CB43-43D9-8BD7-DB214EB55338}" presName="ThreeConn_2-3" presStyleLbl="fgAccFollowNode1" presStyleIdx="1" presStyleCnt="2">
        <dgm:presLayoutVars>
          <dgm:bulletEnabled val="1"/>
        </dgm:presLayoutVars>
      </dgm:prSet>
      <dgm:spPr/>
    </dgm:pt>
    <dgm:pt modelId="{D015F61D-7E7F-43A9-9F1C-85B203B8C962}" type="pres">
      <dgm:prSet presAssocID="{E4D3404F-CB43-43D9-8BD7-DB214EB55338}" presName="ThreeNodes_1_text" presStyleLbl="node1" presStyleIdx="2" presStyleCnt="3">
        <dgm:presLayoutVars>
          <dgm:bulletEnabled val="1"/>
        </dgm:presLayoutVars>
      </dgm:prSet>
      <dgm:spPr/>
    </dgm:pt>
    <dgm:pt modelId="{5DCC7BD2-8576-42C4-91EB-DDBA9509238B}" type="pres">
      <dgm:prSet presAssocID="{E4D3404F-CB43-43D9-8BD7-DB214EB55338}" presName="ThreeNodes_2_text" presStyleLbl="node1" presStyleIdx="2" presStyleCnt="3">
        <dgm:presLayoutVars>
          <dgm:bulletEnabled val="1"/>
        </dgm:presLayoutVars>
      </dgm:prSet>
      <dgm:spPr/>
    </dgm:pt>
    <dgm:pt modelId="{252753F4-8ACF-4161-934B-29DC1F7EE02D}" type="pres">
      <dgm:prSet presAssocID="{E4D3404F-CB43-43D9-8BD7-DB214EB55338}" presName="ThreeNodes_3_text" presStyleLbl="node1" presStyleIdx="2" presStyleCnt="3">
        <dgm:presLayoutVars>
          <dgm:bulletEnabled val="1"/>
        </dgm:presLayoutVars>
      </dgm:prSet>
      <dgm:spPr/>
    </dgm:pt>
  </dgm:ptLst>
  <dgm:cxnLst>
    <dgm:cxn modelId="{60A2F10C-BB1E-45A9-878A-A3B807018991}" type="presOf" srcId="{132665E2-760B-4267-BE7D-A44AED73857E}" destId="{92299105-CAC8-4DD4-A26A-195E0F8B4651}" srcOrd="0" destOrd="0" presId="urn:microsoft.com/office/officeart/2005/8/layout/vProcess5"/>
    <dgm:cxn modelId="{A402232D-4F34-431D-B06D-E783A9857A6A}" type="presOf" srcId="{D02420AD-B418-4946-9547-7B5787E718B1}" destId="{5EF68C57-880B-437E-AE77-681A9CF861E1}" srcOrd="0" destOrd="0" presId="urn:microsoft.com/office/officeart/2005/8/layout/vProcess5"/>
    <dgm:cxn modelId="{A352F736-2C2F-4A9D-A6BC-49B11960DCBA}" type="presOf" srcId="{132665E2-760B-4267-BE7D-A44AED73857E}" destId="{D015F61D-7E7F-43A9-9F1C-85B203B8C962}" srcOrd="1" destOrd="0" presId="urn:microsoft.com/office/officeart/2005/8/layout/vProcess5"/>
    <dgm:cxn modelId="{94CF2260-C494-4629-8AEC-A1CB0278BF67}" type="presOf" srcId="{7721480B-813A-4516-A794-DE617D556E93}" destId="{3F949FDF-BD62-4244-AADA-E62B5A32B18A}" srcOrd="0" destOrd="0" presId="urn:microsoft.com/office/officeart/2005/8/layout/vProcess5"/>
    <dgm:cxn modelId="{1A540B4D-2F52-4BD8-B872-072C3218226D}" srcId="{E4D3404F-CB43-43D9-8BD7-DB214EB55338}" destId="{36DB8EC8-F33B-4E06-A2D8-6D30261D6BC7}" srcOrd="1" destOrd="0" parTransId="{E08923CC-597D-4CD7-9E85-2A58E85BC383}" sibTransId="{E5D97C21-2916-4B87-BE3D-89633AAF506E}"/>
    <dgm:cxn modelId="{6431137A-1F6B-4B49-AA2F-FFE918378AE5}" type="presOf" srcId="{D02420AD-B418-4946-9547-7B5787E718B1}" destId="{252753F4-8ACF-4161-934B-29DC1F7EE02D}" srcOrd="1" destOrd="0" presId="urn:microsoft.com/office/officeart/2005/8/layout/vProcess5"/>
    <dgm:cxn modelId="{DBE97A91-C408-483A-BB54-109465E2425B}" type="presOf" srcId="{36DB8EC8-F33B-4E06-A2D8-6D30261D6BC7}" destId="{187B79C4-D3E2-41BD-BD7C-65051899999C}" srcOrd="0" destOrd="0" presId="urn:microsoft.com/office/officeart/2005/8/layout/vProcess5"/>
    <dgm:cxn modelId="{FCBF6FBB-196D-4EED-B59B-22EE52691ABE}" type="presOf" srcId="{E4D3404F-CB43-43D9-8BD7-DB214EB55338}" destId="{26B77183-BE11-4DB4-B856-DB29DEA7FBB0}" srcOrd="0" destOrd="0" presId="urn:microsoft.com/office/officeart/2005/8/layout/vProcess5"/>
    <dgm:cxn modelId="{0E8806D8-5652-43E9-81F5-2F9297081C61}" srcId="{E4D3404F-CB43-43D9-8BD7-DB214EB55338}" destId="{132665E2-760B-4267-BE7D-A44AED73857E}" srcOrd="0" destOrd="0" parTransId="{C6B5A868-C289-4E1B-8710-72B2B1C7ADE4}" sibTransId="{7721480B-813A-4516-A794-DE617D556E93}"/>
    <dgm:cxn modelId="{06E553E7-276E-48BE-9B5D-7590190888CE}" type="presOf" srcId="{E5D97C21-2916-4B87-BE3D-89633AAF506E}" destId="{7D522B6F-E194-45EA-91D4-ED9038CC2EE8}" srcOrd="0" destOrd="0" presId="urn:microsoft.com/office/officeart/2005/8/layout/vProcess5"/>
    <dgm:cxn modelId="{F1038EF4-8D09-427A-BE76-0C06DB7CA290}" srcId="{E4D3404F-CB43-43D9-8BD7-DB214EB55338}" destId="{D02420AD-B418-4946-9547-7B5787E718B1}" srcOrd="2" destOrd="0" parTransId="{0056F7CB-FAFA-43AE-AC77-E27C5B38060E}" sibTransId="{593E3556-D0F7-44FD-9D79-3470CF5E28A4}"/>
    <dgm:cxn modelId="{49FB8BF8-937E-4F4B-895F-8132ADCA29D0}" type="presOf" srcId="{36DB8EC8-F33B-4E06-A2D8-6D30261D6BC7}" destId="{5DCC7BD2-8576-42C4-91EB-DDBA9509238B}" srcOrd="1" destOrd="0" presId="urn:microsoft.com/office/officeart/2005/8/layout/vProcess5"/>
    <dgm:cxn modelId="{8AD8D687-3593-4FBD-B247-F426AEC15B88}" type="presParOf" srcId="{26B77183-BE11-4DB4-B856-DB29DEA7FBB0}" destId="{588AF70A-424C-48A1-A2A6-DA0EBD4E2289}" srcOrd="0" destOrd="0" presId="urn:microsoft.com/office/officeart/2005/8/layout/vProcess5"/>
    <dgm:cxn modelId="{1BAA6189-AFF4-47E8-802E-3C4444AB3A4A}" type="presParOf" srcId="{26B77183-BE11-4DB4-B856-DB29DEA7FBB0}" destId="{92299105-CAC8-4DD4-A26A-195E0F8B4651}" srcOrd="1" destOrd="0" presId="urn:microsoft.com/office/officeart/2005/8/layout/vProcess5"/>
    <dgm:cxn modelId="{E2596EE9-ADF7-4522-BA12-1612F9DDA92C}" type="presParOf" srcId="{26B77183-BE11-4DB4-B856-DB29DEA7FBB0}" destId="{187B79C4-D3E2-41BD-BD7C-65051899999C}" srcOrd="2" destOrd="0" presId="urn:microsoft.com/office/officeart/2005/8/layout/vProcess5"/>
    <dgm:cxn modelId="{B7FAE6C5-2C53-470F-A0A2-E8A0A63103D1}" type="presParOf" srcId="{26B77183-BE11-4DB4-B856-DB29DEA7FBB0}" destId="{5EF68C57-880B-437E-AE77-681A9CF861E1}" srcOrd="3" destOrd="0" presId="urn:microsoft.com/office/officeart/2005/8/layout/vProcess5"/>
    <dgm:cxn modelId="{0B82A8D2-8220-4F79-805C-1401E5AE10C8}" type="presParOf" srcId="{26B77183-BE11-4DB4-B856-DB29DEA7FBB0}" destId="{3F949FDF-BD62-4244-AADA-E62B5A32B18A}" srcOrd="4" destOrd="0" presId="urn:microsoft.com/office/officeart/2005/8/layout/vProcess5"/>
    <dgm:cxn modelId="{D400FAB2-BF74-4DCE-AC57-1BC8E42373C8}" type="presParOf" srcId="{26B77183-BE11-4DB4-B856-DB29DEA7FBB0}" destId="{7D522B6F-E194-45EA-91D4-ED9038CC2EE8}" srcOrd="5" destOrd="0" presId="urn:microsoft.com/office/officeart/2005/8/layout/vProcess5"/>
    <dgm:cxn modelId="{EA1C3721-4695-4941-B700-4ACCB21636E9}" type="presParOf" srcId="{26B77183-BE11-4DB4-B856-DB29DEA7FBB0}" destId="{D015F61D-7E7F-43A9-9F1C-85B203B8C962}" srcOrd="6" destOrd="0" presId="urn:microsoft.com/office/officeart/2005/8/layout/vProcess5"/>
    <dgm:cxn modelId="{D82F9E37-53C7-4810-A268-55CD7DC54B13}" type="presParOf" srcId="{26B77183-BE11-4DB4-B856-DB29DEA7FBB0}" destId="{5DCC7BD2-8576-42C4-91EB-DDBA9509238B}" srcOrd="7" destOrd="0" presId="urn:microsoft.com/office/officeart/2005/8/layout/vProcess5"/>
    <dgm:cxn modelId="{BC0CF534-D0A2-4244-830C-8AF13358792E}" type="presParOf" srcId="{26B77183-BE11-4DB4-B856-DB29DEA7FBB0}" destId="{252753F4-8ACF-4161-934B-29DC1F7EE02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4D3404F-CB43-43D9-8BD7-DB214EB553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32665E2-760B-4267-BE7D-A44AED73857E}">
      <dgm:prSet phldrT="[Text]" custT="1"/>
      <dgm:spPr>
        <a:blipFill>
          <a:blip xmlns:r="http://schemas.openxmlformats.org/officeDocument/2006/relationships" r:embed="rId1"/>
          <a:stretch>
            <a:fillRect/>
          </a:stretch>
        </a:blipFill>
      </dgm:spPr>
      <dgm:t>
        <a:bodyPr/>
        <a:lstStyle/>
        <a:p>
          <a:r>
            <a:rPr lang="en-US">
              <a:noFill/>
            </a:rPr>
            <a:t> </a:t>
          </a:r>
        </a:p>
      </dgm:t>
    </dgm:pt>
    <dgm:pt modelId="{C6B5A868-C289-4E1B-8710-72B2B1C7ADE4}" type="parTrans" cxnId="{0E8806D8-5652-43E9-81F5-2F9297081C61}">
      <dgm:prSet/>
      <dgm:spPr/>
      <dgm:t>
        <a:bodyPr/>
        <a:lstStyle/>
        <a:p>
          <a:endParaRPr lang="en-US"/>
        </a:p>
      </dgm:t>
    </dgm:pt>
    <dgm:pt modelId="{7721480B-813A-4516-A794-DE617D556E93}" type="sibTrans" cxnId="{0E8806D8-5652-43E9-81F5-2F9297081C61}">
      <dgm:prSet/>
      <dgm:spPr/>
      <dgm:t>
        <a:bodyPr/>
        <a:lstStyle/>
        <a:p>
          <a:endParaRPr lang="en-US"/>
        </a:p>
      </dgm:t>
    </dgm:pt>
    <dgm:pt modelId="{36DB8EC8-F33B-4E06-A2D8-6D30261D6BC7}">
      <dgm:prSet phldrT="[Text]" custT="1"/>
      <dgm:spPr>
        <a:blipFill>
          <a:blip xmlns:r="http://schemas.openxmlformats.org/officeDocument/2006/relationships" r:embed="rId2"/>
          <a:stretch>
            <a:fillRect t="-463"/>
          </a:stretch>
        </a:blipFill>
      </dgm:spPr>
      <dgm:t>
        <a:bodyPr/>
        <a:lstStyle/>
        <a:p>
          <a:r>
            <a:rPr lang="en-US">
              <a:noFill/>
            </a:rPr>
            <a:t> </a:t>
          </a:r>
        </a:p>
      </dgm:t>
    </dgm:pt>
    <dgm:pt modelId="{E08923CC-597D-4CD7-9E85-2A58E85BC383}" type="parTrans" cxnId="{1A540B4D-2F52-4BD8-B872-072C3218226D}">
      <dgm:prSet/>
      <dgm:spPr/>
      <dgm:t>
        <a:bodyPr/>
        <a:lstStyle/>
        <a:p>
          <a:endParaRPr lang="en-US"/>
        </a:p>
      </dgm:t>
    </dgm:pt>
    <dgm:pt modelId="{E5D97C21-2916-4B87-BE3D-89633AAF506E}" type="sibTrans" cxnId="{1A540B4D-2F52-4BD8-B872-072C3218226D}">
      <dgm:prSet/>
      <dgm:spPr/>
      <dgm:t>
        <a:bodyPr/>
        <a:lstStyle/>
        <a:p>
          <a:endParaRPr lang="en-US"/>
        </a:p>
      </dgm:t>
    </dgm:pt>
    <dgm:pt modelId="{D02420AD-B418-4946-9547-7B5787E718B1}">
      <dgm:prSet phldrT="[Text]" custT="1"/>
      <dgm:spPr>
        <a:blipFill>
          <a:blip xmlns:r="http://schemas.openxmlformats.org/officeDocument/2006/relationships" r:embed="rId3"/>
          <a:stretch>
            <a:fillRect/>
          </a:stretch>
        </a:blipFill>
      </dgm:spPr>
      <dgm:t>
        <a:bodyPr/>
        <a:lstStyle/>
        <a:p>
          <a:r>
            <a:rPr lang="en-US">
              <a:noFill/>
            </a:rPr>
            <a:t> </a:t>
          </a:r>
        </a:p>
      </dgm:t>
    </dgm:pt>
    <dgm:pt modelId="{0056F7CB-FAFA-43AE-AC77-E27C5B38060E}" type="parTrans" cxnId="{F1038EF4-8D09-427A-BE76-0C06DB7CA290}">
      <dgm:prSet/>
      <dgm:spPr/>
      <dgm:t>
        <a:bodyPr/>
        <a:lstStyle/>
        <a:p>
          <a:endParaRPr lang="en-US"/>
        </a:p>
      </dgm:t>
    </dgm:pt>
    <dgm:pt modelId="{593E3556-D0F7-44FD-9D79-3470CF5E28A4}" type="sibTrans" cxnId="{F1038EF4-8D09-427A-BE76-0C06DB7CA290}">
      <dgm:prSet/>
      <dgm:spPr/>
      <dgm:t>
        <a:bodyPr/>
        <a:lstStyle/>
        <a:p>
          <a:endParaRPr lang="en-US"/>
        </a:p>
      </dgm:t>
    </dgm:pt>
    <dgm:pt modelId="{26B77183-BE11-4DB4-B856-DB29DEA7FBB0}" type="pres">
      <dgm:prSet presAssocID="{E4D3404F-CB43-43D9-8BD7-DB214EB55338}" presName="outerComposite" presStyleCnt="0">
        <dgm:presLayoutVars>
          <dgm:chMax val="5"/>
          <dgm:dir val="rev"/>
          <dgm:resizeHandles val="exact"/>
        </dgm:presLayoutVars>
      </dgm:prSet>
      <dgm:spPr/>
    </dgm:pt>
    <dgm:pt modelId="{588AF70A-424C-48A1-A2A6-DA0EBD4E2289}" type="pres">
      <dgm:prSet presAssocID="{E4D3404F-CB43-43D9-8BD7-DB214EB55338}" presName="dummyMaxCanvas" presStyleCnt="0">
        <dgm:presLayoutVars/>
      </dgm:prSet>
      <dgm:spPr/>
    </dgm:pt>
    <dgm:pt modelId="{92299105-CAC8-4DD4-A26A-195E0F8B4651}" type="pres">
      <dgm:prSet presAssocID="{E4D3404F-CB43-43D9-8BD7-DB214EB55338}" presName="ThreeNodes_1" presStyleLbl="node1" presStyleIdx="0" presStyleCnt="3">
        <dgm:presLayoutVars>
          <dgm:bulletEnabled val="1"/>
        </dgm:presLayoutVars>
      </dgm:prSet>
      <dgm:spPr/>
    </dgm:pt>
    <dgm:pt modelId="{187B79C4-D3E2-41BD-BD7C-65051899999C}" type="pres">
      <dgm:prSet presAssocID="{E4D3404F-CB43-43D9-8BD7-DB214EB55338}" presName="ThreeNodes_2" presStyleLbl="node1" presStyleIdx="1" presStyleCnt="3">
        <dgm:presLayoutVars>
          <dgm:bulletEnabled val="1"/>
        </dgm:presLayoutVars>
      </dgm:prSet>
      <dgm:spPr/>
    </dgm:pt>
    <dgm:pt modelId="{5EF68C57-880B-437E-AE77-681A9CF861E1}" type="pres">
      <dgm:prSet presAssocID="{E4D3404F-CB43-43D9-8BD7-DB214EB55338}" presName="ThreeNodes_3" presStyleLbl="node1" presStyleIdx="2" presStyleCnt="3">
        <dgm:presLayoutVars>
          <dgm:bulletEnabled val="1"/>
        </dgm:presLayoutVars>
      </dgm:prSet>
      <dgm:spPr/>
    </dgm:pt>
    <dgm:pt modelId="{3F949FDF-BD62-4244-AADA-E62B5A32B18A}" type="pres">
      <dgm:prSet presAssocID="{E4D3404F-CB43-43D9-8BD7-DB214EB55338}" presName="ThreeConn_1-2" presStyleLbl="fgAccFollowNode1" presStyleIdx="0" presStyleCnt="2">
        <dgm:presLayoutVars>
          <dgm:bulletEnabled val="1"/>
        </dgm:presLayoutVars>
      </dgm:prSet>
      <dgm:spPr/>
    </dgm:pt>
    <dgm:pt modelId="{7D522B6F-E194-45EA-91D4-ED9038CC2EE8}" type="pres">
      <dgm:prSet presAssocID="{E4D3404F-CB43-43D9-8BD7-DB214EB55338}" presName="ThreeConn_2-3" presStyleLbl="fgAccFollowNode1" presStyleIdx="1" presStyleCnt="2">
        <dgm:presLayoutVars>
          <dgm:bulletEnabled val="1"/>
        </dgm:presLayoutVars>
      </dgm:prSet>
      <dgm:spPr/>
    </dgm:pt>
    <dgm:pt modelId="{D015F61D-7E7F-43A9-9F1C-85B203B8C962}" type="pres">
      <dgm:prSet presAssocID="{E4D3404F-CB43-43D9-8BD7-DB214EB55338}" presName="ThreeNodes_1_text" presStyleLbl="node1" presStyleIdx="2" presStyleCnt="3">
        <dgm:presLayoutVars>
          <dgm:bulletEnabled val="1"/>
        </dgm:presLayoutVars>
      </dgm:prSet>
      <dgm:spPr/>
    </dgm:pt>
    <dgm:pt modelId="{5DCC7BD2-8576-42C4-91EB-DDBA9509238B}" type="pres">
      <dgm:prSet presAssocID="{E4D3404F-CB43-43D9-8BD7-DB214EB55338}" presName="ThreeNodes_2_text" presStyleLbl="node1" presStyleIdx="2" presStyleCnt="3">
        <dgm:presLayoutVars>
          <dgm:bulletEnabled val="1"/>
        </dgm:presLayoutVars>
      </dgm:prSet>
      <dgm:spPr/>
    </dgm:pt>
    <dgm:pt modelId="{252753F4-8ACF-4161-934B-29DC1F7EE02D}" type="pres">
      <dgm:prSet presAssocID="{E4D3404F-CB43-43D9-8BD7-DB214EB55338}" presName="ThreeNodes_3_text" presStyleLbl="node1" presStyleIdx="2" presStyleCnt="3">
        <dgm:presLayoutVars>
          <dgm:bulletEnabled val="1"/>
        </dgm:presLayoutVars>
      </dgm:prSet>
      <dgm:spPr/>
    </dgm:pt>
  </dgm:ptLst>
  <dgm:cxnLst>
    <dgm:cxn modelId="{60A2F10C-BB1E-45A9-878A-A3B807018991}" type="presOf" srcId="{132665E2-760B-4267-BE7D-A44AED73857E}" destId="{92299105-CAC8-4DD4-A26A-195E0F8B4651}" srcOrd="0" destOrd="0" presId="urn:microsoft.com/office/officeart/2005/8/layout/vProcess5"/>
    <dgm:cxn modelId="{A402232D-4F34-431D-B06D-E783A9857A6A}" type="presOf" srcId="{D02420AD-B418-4946-9547-7B5787E718B1}" destId="{5EF68C57-880B-437E-AE77-681A9CF861E1}" srcOrd="0" destOrd="0" presId="urn:microsoft.com/office/officeart/2005/8/layout/vProcess5"/>
    <dgm:cxn modelId="{A352F736-2C2F-4A9D-A6BC-49B11960DCBA}" type="presOf" srcId="{132665E2-760B-4267-BE7D-A44AED73857E}" destId="{D015F61D-7E7F-43A9-9F1C-85B203B8C962}" srcOrd="1" destOrd="0" presId="urn:microsoft.com/office/officeart/2005/8/layout/vProcess5"/>
    <dgm:cxn modelId="{94CF2260-C494-4629-8AEC-A1CB0278BF67}" type="presOf" srcId="{7721480B-813A-4516-A794-DE617D556E93}" destId="{3F949FDF-BD62-4244-AADA-E62B5A32B18A}" srcOrd="0" destOrd="0" presId="urn:microsoft.com/office/officeart/2005/8/layout/vProcess5"/>
    <dgm:cxn modelId="{1A540B4D-2F52-4BD8-B872-072C3218226D}" srcId="{E4D3404F-CB43-43D9-8BD7-DB214EB55338}" destId="{36DB8EC8-F33B-4E06-A2D8-6D30261D6BC7}" srcOrd="1" destOrd="0" parTransId="{E08923CC-597D-4CD7-9E85-2A58E85BC383}" sibTransId="{E5D97C21-2916-4B87-BE3D-89633AAF506E}"/>
    <dgm:cxn modelId="{6431137A-1F6B-4B49-AA2F-FFE918378AE5}" type="presOf" srcId="{D02420AD-B418-4946-9547-7B5787E718B1}" destId="{252753F4-8ACF-4161-934B-29DC1F7EE02D}" srcOrd="1" destOrd="0" presId="urn:microsoft.com/office/officeart/2005/8/layout/vProcess5"/>
    <dgm:cxn modelId="{DBE97A91-C408-483A-BB54-109465E2425B}" type="presOf" srcId="{36DB8EC8-F33B-4E06-A2D8-6D30261D6BC7}" destId="{187B79C4-D3E2-41BD-BD7C-65051899999C}" srcOrd="0" destOrd="0" presId="urn:microsoft.com/office/officeart/2005/8/layout/vProcess5"/>
    <dgm:cxn modelId="{FCBF6FBB-196D-4EED-B59B-22EE52691ABE}" type="presOf" srcId="{E4D3404F-CB43-43D9-8BD7-DB214EB55338}" destId="{26B77183-BE11-4DB4-B856-DB29DEA7FBB0}" srcOrd="0" destOrd="0" presId="urn:microsoft.com/office/officeart/2005/8/layout/vProcess5"/>
    <dgm:cxn modelId="{0E8806D8-5652-43E9-81F5-2F9297081C61}" srcId="{E4D3404F-CB43-43D9-8BD7-DB214EB55338}" destId="{132665E2-760B-4267-BE7D-A44AED73857E}" srcOrd="0" destOrd="0" parTransId="{C6B5A868-C289-4E1B-8710-72B2B1C7ADE4}" sibTransId="{7721480B-813A-4516-A794-DE617D556E93}"/>
    <dgm:cxn modelId="{06E553E7-276E-48BE-9B5D-7590190888CE}" type="presOf" srcId="{E5D97C21-2916-4B87-BE3D-89633AAF506E}" destId="{7D522B6F-E194-45EA-91D4-ED9038CC2EE8}" srcOrd="0" destOrd="0" presId="urn:microsoft.com/office/officeart/2005/8/layout/vProcess5"/>
    <dgm:cxn modelId="{F1038EF4-8D09-427A-BE76-0C06DB7CA290}" srcId="{E4D3404F-CB43-43D9-8BD7-DB214EB55338}" destId="{D02420AD-B418-4946-9547-7B5787E718B1}" srcOrd="2" destOrd="0" parTransId="{0056F7CB-FAFA-43AE-AC77-E27C5B38060E}" sibTransId="{593E3556-D0F7-44FD-9D79-3470CF5E28A4}"/>
    <dgm:cxn modelId="{49FB8BF8-937E-4F4B-895F-8132ADCA29D0}" type="presOf" srcId="{36DB8EC8-F33B-4E06-A2D8-6D30261D6BC7}" destId="{5DCC7BD2-8576-42C4-91EB-DDBA9509238B}" srcOrd="1" destOrd="0" presId="urn:microsoft.com/office/officeart/2005/8/layout/vProcess5"/>
    <dgm:cxn modelId="{8AD8D687-3593-4FBD-B247-F426AEC15B88}" type="presParOf" srcId="{26B77183-BE11-4DB4-B856-DB29DEA7FBB0}" destId="{588AF70A-424C-48A1-A2A6-DA0EBD4E2289}" srcOrd="0" destOrd="0" presId="urn:microsoft.com/office/officeart/2005/8/layout/vProcess5"/>
    <dgm:cxn modelId="{1BAA6189-AFF4-47E8-802E-3C4444AB3A4A}" type="presParOf" srcId="{26B77183-BE11-4DB4-B856-DB29DEA7FBB0}" destId="{92299105-CAC8-4DD4-A26A-195E0F8B4651}" srcOrd="1" destOrd="0" presId="urn:microsoft.com/office/officeart/2005/8/layout/vProcess5"/>
    <dgm:cxn modelId="{E2596EE9-ADF7-4522-BA12-1612F9DDA92C}" type="presParOf" srcId="{26B77183-BE11-4DB4-B856-DB29DEA7FBB0}" destId="{187B79C4-D3E2-41BD-BD7C-65051899999C}" srcOrd="2" destOrd="0" presId="urn:microsoft.com/office/officeart/2005/8/layout/vProcess5"/>
    <dgm:cxn modelId="{B7FAE6C5-2C53-470F-A0A2-E8A0A63103D1}" type="presParOf" srcId="{26B77183-BE11-4DB4-B856-DB29DEA7FBB0}" destId="{5EF68C57-880B-437E-AE77-681A9CF861E1}" srcOrd="3" destOrd="0" presId="urn:microsoft.com/office/officeart/2005/8/layout/vProcess5"/>
    <dgm:cxn modelId="{0B82A8D2-8220-4F79-805C-1401E5AE10C8}" type="presParOf" srcId="{26B77183-BE11-4DB4-B856-DB29DEA7FBB0}" destId="{3F949FDF-BD62-4244-AADA-E62B5A32B18A}" srcOrd="4" destOrd="0" presId="urn:microsoft.com/office/officeart/2005/8/layout/vProcess5"/>
    <dgm:cxn modelId="{D400FAB2-BF74-4DCE-AC57-1BC8E42373C8}" type="presParOf" srcId="{26B77183-BE11-4DB4-B856-DB29DEA7FBB0}" destId="{7D522B6F-E194-45EA-91D4-ED9038CC2EE8}" srcOrd="5" destOrd="0" presId="urn:microsoft.com/office/officeart/2005/8/layout/vProcess5"/>
    <dgm:cxn modelId="{EA1C3721-4695-4941-B700-4ACCB21636E9}" type="presParOf" srcId="{26B77183-BE11-4DB4-B856-DB29DEA7FBB0}" destId="{D015F61D-7E7F-43A9-9F1C-85B203B8C962}" srcOrd="6" destOrd="0" presId="urn:microsoft.com/office/officeart/2005/8/layout/vProcess5"/>
    <dgm:cxn modelId="{D82F9E37-53C7-4810-A268-55CD7DC54B13}" type="presParOf" srcId="{26B77183-BE11-4DB4-B856-DB29DEA7FBB0}" destId="{5DCC7BD2-8576-42C4-91EB-DDBA9509238B}" srcOrd="7" destOrd="0" presId="urn:microsoft.com/office/officeart/2005/8/layout/vProcess5"/>
    <dgm:cxn modelId="{BC0CF534-D0A2-4244-830C-8AF13358792E}" type="presParOf" srcId="{26B77183-BE11-4DB4-B856-DB29DEA7FBB0}" destId="{252753F4-8ACF-4161-934B-29DC1F7EE02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1EBBC9-BD24-464A-9556-69E651C348D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4D700D7-77C8-473C-8B94-EA1D414FCF59}">
      <dgm:prSet phldrT="[Text]"/>
      <dgm:spPr/>
      <dgm:t>
        <a:bodyPr/>
        <a:lstStyle/>
        <a:p>
          <a:pPr>
            <a:buFont typeface="+mj-lt"/>
            <a:buAutoNum type="arabicPeriod"/>
          </a:pPr>
          <a:r>
            <a:rPr lang="en-US" dirty="0"/>
            <a:t>Add more layers and increase the number of hidden neurons in the layers</a:t>
          </a:r>
        </a:p>
      </dgm:t>
    </dgm:pt>
    <dgm:pt modelId="{058DA70C-36BF-4DE1-B986-C1726716AFCA}" type="parTrans" cxnId="{B9A24E3D-5447-45D6-AC3C-3CF200E16217}">
      <dgm:prSet/>
      <dgm:spPr/>
      <dgm:t>
        <a:bodyPr/>
        <a:lstStyle/>
        <a:p>
          <a:endParaRPr lang="en-US"/>
        </a:p>
      </dgm:t>
    </dgm:pt>
    <dgm:pt modelId="{8DCE57F4-12BE-4711-83E1-AC5FF803E220}" type="sibTrans" cxnId="{B9A24E3D-5447-45D6-AC3C-3CF200E16217}">
      <dgm:prSet/>
      <dgm:spPr/>
      <dgm:t>
        <a:bodyPr/>
        <a:lstStyle/>
        <a:p>
          <a:endParaRPr lang="en-US"/>
        </a:p>
      </dgm:t>
    </dgm:pt>
    <dgm:pt modelId="{29B78290-97BF-4CD6-8F29-4F8CEE791C43}">
      <dgm:prSet phldrT="[Text]"/>
      <dgm:spPr/>
      <dgm:t>
        <a:bodyPr/>
        <a:lstStyle/>
        <a:p>
          <a:pPr>
            <a:buFont typeface="+mj-lt"/>
            <a:buAutoNum type="arabicPeriod"/>
          </a:pPr>
          <a:r>
            <a:rPr lang="en-US" dirty="0"/>
            <a:t>Change the role of the threshold value as a bias term in the layer</a:t>
          </a:r>
        </a:p>
      </dgm:t>
    </dgm:pt>
    <dgm:pt modelId="{FFA330BD-190B-4C93-9946-5837E9DD2E6A}" type="parTrans" cxnId="{A62BEBD3-E050-435B-997F-A6377F7C1C6F}">
      <dgm:prSet/>
      <dgm:spPr/>
      <dgm:t>
        <a:bodyPr/>
        <a:lstStyle/>
        <a:p>
          <a:endParaRPr lang="en-US"/>
        </a:p>
      </dgm:t>
    </dgm:pt>
    <dgm:pt modelId="{3BA8BE83-7CF0-4009-B84D-A2DBC5D4090D}" type="sibTrans" cxnId="{A62BEBD3-E050-435B-997F-A6377F7C1C6F}">
      <dgm:prSet/>
      <dgm:spPr/>
      <dgm:t>
        <a:bodyPr/>
        <a:lstStyle/>
        <a:p>
          <a:endParaRPr lang="en-US"/>
        </a:p>
      </dgm:t>
    </dgm:pt>
    <dgm:pt modelId="{533E7CD7-D1EB-4B4C-85AC-CEEB06BFA759}">
      <dgm:prSet phldrT="[Text]"/>
      <dgm:spPr/>
      <dgm:t>
        <a:bodyPr/>
        <a:lstStyle/>
        <a:p>
          <a:pPr>
            <a:buFont typeface="+mj-lt"/>
            <a:buAutoNum type="arabicPeriod"/>
          </a:pPr>
          <a:r>
            <a:rPr lang="en-US" dirty="0"/>
            <a:t>Generalize the output from a hidden neuron from 0 or 1 integers to any numbers</a:t>
          </a:r>
        </a:p>
      </dgm:t>
    </dgm:pt>
    <dgm:pt modelId="{DE5333C4-9BBE-4156-9D06-4CA0DA84EBF4}" type="parTrans" cxnId="{1AE58ACC-ACB4-403A-90AE-9DC67225C4D8}">
      <dgm:prSet/>
      <dgm:spPr/>
      <dgm:t>
        <a:bodyPr/>
        <a:lstStyle/>
        <a:p>
          <a:endParaRPr lang="en-US"/>
        </a:p>
      </dgm:t>
    </dgm:pt>
    <dgm:pt modelId="{6388F7F7-BE54-4945-93FA-A476F16CB945}" type="sibTrans" cxnId="{1AE58ACC-ACB4-403A-90AE-9DC67225C4D8}">
      <dgm:prSet/>
      <dgm:spPr/>
      <dgm:t>
        <a:bodyPr/>
        <a:lstStyle/>
        <a:p>
          <a:endParaRPr lang="en-US"/>
        </a:p>
      </dgm:t>
    </dgm:pt>
    <dgm:pt modelId="{A14D1B6A-C784-439F-803A-D90F93041A19}">
      <dgm:prSet phldrT="[Text]"/>
      <dgm:spPr/>
      <dgm:t>
        <a:bodyPr/>
        <a:lstStyle/>
        <a:p>
          <a:r>
            <a:rPr lang="en-US" dirty="0"/>
            <a:t>Replace the final output from a discrete decision to the continuous value of the decision</a:t>
          </a:r>
        </a:p>
      </dgm:t>
    </dgm:pt>
    <dgm:pt modelId="{E8064AF2-DE9B-4272-B4E0-80E6D23D2091}" type="parTrans" cxnId="{4890E7C9-766D-443B-9D8A-208205BFB0A9}">
      <dgm:prSet/>
      <dgm:spPr/>
      <dgm:t>
        <a:bodyPr/>
        <a:lstStyle/>
        <a:p>
          <a:endParaRPr lang="en-US"/>
        </a:p>
      </dgm:t>
    </dgm:pt>
    <dgm:pt modelId="{45128EE5-3385-4DBC-B80B-36D2667D0AD9}" type="sibTrans" cxnId="{4890E7C9-766D-443B-9D8A-208205BFB0A9}">
      <dgm:prSet/>
      <dgm:spPr/>
      <dgm:t>
        <a:bodyPr/>
        <a:lstStyle/>
        <a:p>
          <a:endParaRPr lang="en-US"/>
        </a:p>
      </dgm:t>
    </dgm:pt>
    <dgm:pt modelId="{435331C9-DA90-4A23-A48F-EBA245B843D8}" type="pres">
      <dgm:prSet presAssocID="{381EBBC9-BD24-464A-9556-69E651C348D7}" presName="outerComposite" presStyleCnt="0">
        <dgm:presLayoutVars>
          <dgm:chMax val="5"/>
          <dgm:dir val="rev"/>
          <dgm:resizeHandles val="exact"/>
        </dgm:presLayoutVars>
      </dgm:prSet>
      <dgm:spPr/>
    </dgm:pt>
    <dgm:pt modelId="{5E03AF4C-42A9-447B-A384-250B0ACAC053}" type="pres">
      <dgm:prSet presAssocID="{381EBBC9-BD24-464A-9556-69E651C348D7}" presName="dummyMaxCanvas" presStyleCnt="0">
        <dgm:presLayoutVars/>
      </dgm:prSet>
      <dgm:spPr/>
    </dgm:pt>
    <dgm:pt modelId="{4C62C31F-91F5-4526-9C8C-FBDD912CB527}" type="pres">
      <dgm:prSet presAssocID="{381EBBC9-BD24-464A-9556-69E651C348D7}" presName="FourNodes_1" presStyleLbl="node1" presStyleIdx="0" presStyleCnt="4">
        <dgm:presLayoutVars>
          <dgm:bulletEnabled val="1"/>
        </dgm:presLayoutVars>
      </dgm:prSet>
      <dgm:spPr/>
    </dgm:pt>
    <dgm:pt modelId="{7DFB07BF-DE98-432E-BD3F-FF14E2F7E916}" type="pres">
      <dgm:prSet presAssocID="{381EBBC9-BD24-464A-9556-69E651C348D7}" presName="FourNodes_2" presStyleLbl="node1" presStyleIdx="1" presStyleCnt="4">
        <dgm:presLayoutVars>
          <dgm:bulletEnabled val="1"/>
        </dgm:presLayoutVars>
      </dgm:prSet>
      <dgm:spPr/>
    </dgm:pt>
    <dgm:pt modelId="{5C854763-A875-46C4-8806-AE06773A873D}" type="pres">
      <dgm:prSet presAssocID="{381EBBC9-BD24-464A-9556-69E651C348D7}" presName="FourNodes_3" presStyleLbl="node1" presStyleIdx="2" presStyleCnt="4">
        <dgm:presLayoutVars>
          <dgm:bulletEnabled val="1"/>
        </dgm:presLayoutVars>
      </dgm:prSet>
      <dgm:spPr/>
    </dgm:pt>
    <dgm:pt modelId="{34B77DA6-83AD-4D48-B4AC-1C35F6D1692E}" type="pres">
      <dgm:prSet presAssocID="{381EBBC9-BD24-464A-9556-69E651C348D7}" presName="FourNodes_4" presStyleLbl="node1" presStyleIdx="3" presStyleCnt="4">
        <dgm:presLayoutVars>
          <dgm:bulletEnabled val="1"/>
        </dgm:presLayoutVars>
      </dgm:prSet>
      <dgm:spPr/>
    </dgm:pt>
    <dgm:pt modelId="{E655BCBA-7979-4BF0-AB8F-45EA7A77BE46}" type="pres">
      <dgm:prSet presAssocID="{381EBBC9-BD24-464A-9556-69E651C348D7}" presName="FourConn_1-2" presStyleLbl="fgAccFollowNode1" presStyleIdx="0" presStyleCnt="3">
        <dgm:presLayoutVars>
          <dgm:bulletEnabled val="1"/>
        </dgm:presLayoutVars>
      </dgm:prSet>
      <dgm:spPr/>
    </dgm:pt>
    <dgm:pt modelId="{89F2B2CD-9F26-4878-8020-C719C11A4D45}" type="pres">
      <dgm:prSet presAssocID="{381EBBC9-BD24-464A-9556-69E651C348D7}" presName="FourConn_2-3" presStyleLbl="fgAccFollowNode1" presStyleIdx="1" presStyleCnt="3">
        <dgm:presLayoutVars>
          <dgm:bulletEnabled val="1"/>
        </dgm:presLayoutVars>
      </dgm:prSet>
      <dgm:spPr/>
    </dgm:pt>
    <dgm:pt modelId="{F773DEFD-F823-46EA-8698-967C64C03764}" type="pres">
      <dgm:prSet presAssocID="{381EBBC9-BD24-464A-9556-69E651C348D7}" presName="FourConn_3-4" presStyleLbl="fgAccFollowNode1" presStyleIdx="2" presStyleCnt="3">
        <dgm:presLayoutVars>
          <dgm:bulletEnabled val="1"/>
        </dgm:presLayoutVars>
      </dgm:prSet>
      <dgm:spPr/>
    </dgm:pt>
    <dgm:pt modelId="{93D6BC25-AF10-43A2-AE1E-CD0878CB7E7F}" type="pres">
      <dgm:prSet presAssocID="{381EBBC9-BD24-464A-9556-69E651C348D7}" presName="FourNodes_1_text" presStyleLbl="node1" presStyleIdx="3" presStyleCnt="4">
        <dgm:presLayoutVars>
          <dgm:bulletEnabled val="1"/>
        </dgm:presLayoutVars>
      </dgm:prSet>
      <dgm:spPr/>
    </dgm:pt>
    <dgm:pt modelId="{A501C244-B853-48C9-8EBF-D2B4450E7B74}" type="pres">
      <dgm:prSet presAssocID="{381EBBC9-BD24-464A-9556-69E651C348D7}" presName="FourNodes_2_text" presStyleLbl="node1" presStyleIdx="3" presStyleCnt="4">
        <dgm:presLayoutVars>
          <dgm:bulletEnabled val="1"/>
        </dgm:presLayoutVars>
      </dgm:prSet>
      <dgm:spPr/>
    </dgm:pt>
    <dgm:pt modelId="{766FD86F-D24F-4D64-9F85-A9DE9C12D0A0}" type="pres">
      <dgm:prSet presAssocID="{381EBBC9-BD24-464A-9556-69E651C348D7}" presName="FourNodes_3_text" presStyleLbl="node1" presStyleIdx="3" presStyleCnt="4">
        <dgm:presLayoutVars>
          <dgm:bulletEnabled val="1"/>
        </dgm:presLayoutVars>
      </dgm:prSet>
      <dgm:spPr/>
    </dgm:pt>
    <dgm:pt modelId="{6715C9E4-62CF-457A-9DD9-28142D1D5BB5}" type="pres">
      <dgm:prSet presAssocID="{381EBBC9-BD24-464A-9556-69E651C348D7}" presName="FourNodes_4_text" presStyleLbl="node1" presStyleIdx="3" presStyleCnt="4">
        <dgm:presLayoutVars>
          <dgm:bulletEnabled val="1"/>
        </dgm:presLayoutVars>
      </dgm:prSet>
      <dgm:spPr/>
    </dgm:pt>
  </dgm:ptLst>
  <dgm:cxnLst>
    <dgm:cxn modelId="{4ACE8704-C423-4C6D-920B-7CE5BE648F68}" type="presOf" srcId="{6388F7F7-BE54-4945-93FA-A476F16CB945}" destId="{F773DEFD-F823-46EA-8698-967C64C03764}" srcOrd="0" destOrd="0" presId="urn:microsoft.com/office/officeart/2005/8/layout/vProcess5"/>
    <dgm:cxn modelId="{7B5D8712-E95F-426B-AAFF-DB3A90A4D4B7}" type="presOf" srcId="{533E7CD7-D1EB-4B4C-85AC-CEEB06BFA759}" destId="{766FD86F-D24F-4D64-9F85-A9DE9C12D0A0}" srcOrd="1" destOrd="0" presId="urn:microsoft.com/office/officeart/2005/8/layout/vProcess5"/>
    <dgm:cxn modelId="{F957AC31-EDAD-4473-BB11-8B27D3C2E77C}" type="presOf" srcId="{8DCE57F4-12BE-4711-83E1-AC5FF803E220}" destId="{E655BCBA-7979-4BF0-AB8F-45EA7A77BE46}" srcOrd="0" destOrd="0" presId="urn:microsoft.com/office/officeart/2005/8/layout/vProcess5"/>
    <dgm:cxn modelId="{B9A24E3D-5447-45D6-AC3C-3CF200E16217}" srcId="{381EBBC9-BD24-464A-9556-69E651C348D7}" destId="{04D700D7-77C8-473C-8B94-EA1D414FCF59}" srcOrd="0" destOrd="0" parTransId="{058DA70C-36BF-4DE1-B986-C1726716AFCA}" sibTransId="{8DCE57F4-12BE-4711-83E1-AC5FF803E220}"/>
    <dgm:cxn modelId="{0101847A-B452-48A2-9D70-9B26353580D5}" type="presOf" srcId="{04D700D7-77C8-473C-8B94-EA1D414FCF59}" destId="{4C62C31F-91F5-4526-9C8C-FBDD912CB527}" srcOrd="0" destOrd="0" presId="urn:microsoft.com/office/officeart/2005/8/layout/vProcess5"/>
    <dgm:cxn modelId="{0B725484-6405-46D5-AA16-0B84885CF951}" type="presOf" srcId="{29B78290-97BF-4CD6-8F29-4F8CEE791C43}" destId="{7DFB07BF-DE98-432E-BD3F-FF14E2F7E916}" srcOrd="0" destOrd="0" presId="urn:microsoft.com/office/officeart/2005/8/layout/vProcess5"/>
    <dgm:cxn modelId="{03C32A85-B68A-402B-AE21-31379521BDF2}" type="presOf" srcId="{A14D1B6A-C784-439F-803A-D90F93041A19}" destId="{34B77DA6-83AD-4D48-B4AC-1C35F6D1692E}" srcOrd="0" destOrd="0" presId="urn:microsoft.com/office/officeart/2005/8/layout/vProcess5"/>
    <dgm:cxn modelId="{353B838D-F12E-44FF-8020-577A1E8C0560}" type="presOf" srcId="{04D700D7-77C8-473C-8B94-EA1D414FCF59}" destId="{93D6BC25-AF10-43A2-AE1E-CD0878CB7E7F}" srcOrd="1" destOrd="0" presId="urn:microsoft.com/office/officeart/2005/8/layout/vProcess5"/>
    <dgm:cxn modelId="{DDD34893-6306-4FE4-9568-91F4C6D6AA88}" type="presOf" srcId="{29B78290-97BF-4CD6-8F29-4F8CEE791C43}" destId="{A501C244-B853-48C9-8EBF-D2B4450E7B74}" srcOrd="1" destOrd="0" presId="urn:microsoft.com/office/officeart/2005/8/layout/vProcess5"/>
    <dgm:cxn modelId="{7B51089F-DA74-4182-9402-EA699F1A51CA}" type="presOf" srcId="{533E7CD7-D1EB-4B4C-85AC-CEEB06BFA759}" destId="{5C854763-A875-46C4-8806-AE06773A873D}" srcOrd="0" destOrd="0" presId="urn:microsoft.com/office/officeart/2005/8/layout/vProcess5"/>
    <dgm:cxn modelId="{4890E7C9-766D-443B-9D8A-208205BFB0A9}" srcId="{381EBBC9-BD24-464A-9556-69E651C348D7}" destId="{A14D1B6A-C784-439F-803A-D90F93041A19}" srcOrd="3" destOrd="0" parTransId="{E8064AF2-DE9B-4272-B4E0-80E6D23D2091}" sibTransId="{45128EE5-3385-4DBC-B80B-36D2667D0AD9}"/>
    <dgm:cxn modelId="{1AE58ACC-ACB4-403A-90AE-9DC67225C4D8}" srcId="{381EBBC9-BD24-464A-9556-69E651C348D7}" destId="{533E7CD7-D1EB-4B4C-85AC-CEEB06BFA759}" srcOrd="2" destOrd="0" parTransId="{DE5333C4-9BBE-4156-9D06-4CA0DA84EBF4}" sibTransId="{6388F7F7-BE54-4945-93FA-A476F16CB945}"/>
    <dgm:cxn modelId="{86DAE2CE-EC6F-4893-BEC1-EB2D522253C3}" type="presOf" srcId="{3BA8BE83-7CF0-4009-B84D-A2DBC5D4090D}" destId="{89F2B2CD-9F26-4878-8020-C719C11A4D45}" srcOrd="0" destOrd="0" presId="urn:microsoft.com/office/officeart/2005/8/layout/vProcess5"/>
    <dgm:cxn modelId="{6FDDE3CF-2D46-4B33-935D-F0E2FBE5BC9A}" type="presOf" srcId="{381EBBC9-BD24-464A-9556-69E651C348D7}" destId="{435331C9-DA90-4A23-A48F-EBA245B843D8}" srcOrd="0" destOrd="0" presId="urn:microsoft.com/office/officeart/2005/8/layout/vProcess5"/>
    <dgm:cxn modelId="{041646D0-830B-42E4-BB0D-5B7D279D7C73}" type="presOf" srcId="{A14D1B6A-C784-439F-803A-D90F93041A19}" destId="{6715C9E4-62CF-457A-9DD9-28142D1D5BB5}" srcOrd="1" destOrd="0" presId="urn:microsoft.com/office/officeart/2005/8/layout/vProcess5"/>
    <dgm:cxn modelId="{A62BEBD3-E050-435B-997F-A6377F7C1C6F}" srcId="{381EBBC9-BD24-464A-9556-69E651C348D7}" destId="{29B78290-97BF-4CD6-8F29-4F8CEE791C43}" srcOrd="1" destOrd="0" parTransId="{FFA330BD-190B-4C93-9946-5837E9DD2E6A}" sibTransId="{3BA8BE83-7CF0-4009-B84D-A2DBC5D4090D}"/>
    <dgm:cxn modelId="{D6F04524-BE6E-44E5-A0DD-1CBF72128231}" type="presParOf" srcId="{435331C9-DA90-4A23-A48F-EBA245B843D8}" destId="{5E03AF4C-42A9-447B-A384-250B0ACAC053}" srcOrd="0" destOrd="0" presId="urn:microsoft.com/office/officeart/2005/8/layout/vProcess5"/>
    <dgm:cxn modelId="{803A3089-26A8-4451-81DD-820BDDEBD848}" type="presParOf" srcId="{435331C9-DA90-4A23-A48F-EBA245B843D8}" destId="{4C62C31F-91F5-4526-9C8C-FBDD912CB527}" srcOrd="1" destOrd="0" presId="urn:microsoft.com/office/officeart/2005/8/layout/vProcess5"/>
    <dgm:cxn modelId="{EACCDC5A-1634-4BDD-94B0-AAD47F3C4127}" type="presParOf" srcId="{435331C9-DA90-4A23-A48F-EBA245B843D8}" destId="{7DFB07BF-DE98-432E-BD3F-FF14E2F7E916}" srcOrd="2" destOrd="0" presId="urn:microsoft.com/office/officeart/2005/8/layout/vProcess5"/>
    <dgm:cxn modelId="{A4BE0BB0-CCDA-416E-9FD0-E6FF6157816F}" type="presParOf" srcId="{435331C9-DA90-4A23-A48F-EBA245B843D8}" destId="{5C854763-A875-46C4-8806-AE06773A873D}" srcOrd="3" destOrd="0" presId="urn:microsoft.com/office/officeart/2005/8/layout/vProcess5"/>
    <dgm:cxn modelId="{8BA85CEA-8AAA-4154-A3AF-E4BF2DD6DF78}" type="presParOf" srcId="{435331C9-DA90-4A23-A48F-EBA245B843D8}" destId="{34B77DA6-83AD-4D48-B4AC-1C35F6D1692E}" srcOrd="4" destOrd="0" presId="urn:microsoft.com/office/officeart/2005/8/layout/vProcess5"/>
    <dgm:cxn modelId="{3DEF2ECC-BEF6-4644-AA72-BDE7CBDE7547}" type="presParOf" srcId="{435331C9-DA90-4A23-A48F-EBA245B843D8}" destId="{E655BCBA-7979-4BF0-AB8F-45EA7A77BE46}" srcOrd="5" destOrd="0" presId="urn:microsoft.com/office/officeart/2005/8/layout/vProcess5"/>
    <dgm:cxn modelId="{7C5BA20A-B563-4551-BC12-C7BB38011A2C}" type="presParOf" srcId="{435331C9-DA90-4A23-A48F-EBA245B843D8}" destId="{89F2B2CD-9F26-4878-8020-C719C11A4D45}" srcOrd="6" destOrd="0" presId="urn:microsoft.com/office/officeart/2005/8/layout/vProcess5"/>
    <dgm:cxn modelId="{2C989733-209A-4AAF-9083-9682CCE8C238}" type="presParOf" srcId="{435331C9-DA90-4A23-A48F-EBA245B843D8}" destId="{F773DEFD-F823-46EA-8698-967C64C03764}" srcOrd="7" destOrd="0" presId="urn:microsoft.com/office/officeart/2005/8/layout/vProcess5"/>
    <dgm:cxn modelId="{CE127FD6-C8A9-4B8B-90AC-D490DE36F055}" type="presParOf" srcId="{435331C9-DA90-4A23-A48F-EBA245B843D8}" destId="{93D6BC25-AF10-43A2-AE1E-CD0878CB7E7F}" srcOrd="8" destOrd="0" presId="urn:microsoft.com/office/officeart/2005/8/layout/vProcess5"/>
    <dgm:cxn modelId="{1D3DE9D4-0F2C-40E1-8D9A-71DD80991B91}" type="presParOf" srcId="{435331C9-DA90-4A23-A48F-EBA245B843D8}" destId="{A501C244-B853-48C9-8EBF-D2B4450E7B74}" srcOrd="9" destOrd="0" presId="urn:microsoft.com/office/officeart/2005/8/layout/vProcess5"/>
    <dgm:cxn modelId="{FE33E2AF-7576-4483-BB39-6E214B677B64}" type="presParOf" srcId="{435331C9-DA90-4A23-A48F-EBA245B843D8}" destId="{766FD86F-D24F-4D64-9F85-A9DE9C12D0A0}" srcOrd="10" destOrd="0" presId="urn:microsoft.com/office/officeart/2005/8/layout/vProcess5"/>
    <dgm:cxn modelId="{716F427B-32D8-473E-BD48-021C667D6DB9}" type="presParOf" srcId="{435331C9-DA90-4A23-A48F-EBA245B843D8}" destId="{6715C9E4-62CF-457A-9DD9-28142D1D5BB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A6FBF5-C169-4693-B12D-DBAE05C4D315}" type="doc">
      <dgm:prSet loTypeId="urn:microsoft.com/office/officeart/2005/8/layout/bProcess3" loCatId="process" qsTypeId="urn:microsoft.com/office/officeart/2005/8/quickstyle/simple2" qsCatId="simple" csTypeId="urn:microsoft.com/office/officeart/2005/8/colors/colorful3" csCatId="colorful" phldr="1"/>
      <dgm:spPr/>
      <dgm:t>
        <a:bodyPr/>
        <a:lstStyle/>
        <a:p>
          <a:endParaRPr lang="en-US"/>
        </a:p>
      </dgm:t>
    </dgm:pt>
    <dgm:pt modelId="{71265293-0033-45DA-A5E5-AF30E869C0A0}">
      <dgm:prSet phldrT="[Text]"/>
      <dgm:spPr>
        <a:solidFill>
          <a:srgbClr val="00B050"/>
        </a:solidFill>
      </dgm:spPr>
      <dgm:t>
        <a:bodyPr/>
        <a:lstStyle/>
        <a:p>
          <a:r>
            <a:rPr lang="en-US" dirty="0"/>
            <a:t>Start from the Output Layer</a:t>
          </a:r>
        </a:p>
      </dgm:t>
    </dgm:pt>
    <dgm:pt modelId="{E4131B85-B74B-410E-934F-D69CE2EFFF9B}" type="parTrans" cxnId="{A318BBB6-9DE6-4087-B887-7D30BAAAD20F}">
      <dgm:prSet/>
      <dgm:spPr/>
      <dgm:t>
        <a:bodyPr/>
        <a:lstStyle/>
        <a:p>
          <a:endParaRPr lang="en-US"/>
        </a:p>
      </dgm:t>
    </dgm:pt>
    <dgm:pt modelId="{B455280F-A534-4723-A936-11A5FE293E43}" type="sibTrans" cxnId="{A318BBB6-9DE6-4087-B887-7D30BAAAD20F}">
      <dgm:prSet/>
      <dgm:spPr>
        <a:ln w="76200"/>
      </dgm:spPr>
      <dgm:t>
        <a:bodyPr/>
        <a:lstStyle/>
        <a:p>
          <a:endParaRPr lang="en-US"/>
        </a:p>
      </dgm:t>
    </dgm:pt>
    <dgm:pt modelId="{4697B4E3-65C5-4A6A-B1A0-87D15FF733C8}">
      <dgm:prSet phldrT="[Text]"/>
      <dgm:spPr/>
      <dgm:t>
        <a:bodyPr/>
        <a:lstStyle/>
        <a:p>
          <a:r>
            <a:rPr lang="en-US" dirty="0"/>
            <a:t>Work Backward One Hidden Layer at a Time</a:t>
          </a:r>
        </a:p>
      </dgm:t>
    </dgm:pt>
    <dgm:pt modelId="{62E6B09C-5FC7-4204-A025-D54198378EE1}" type="parTrans" cxnId="{506B0A4B-3188-4D37-8D75-87A16B53C5C1}">
      <dgm:prSet/>
      <dgm:spPr/>
      <dgm:t>
        <a:bodyPr/>
        <a:lstStyle/>
        <a:p>
          <a:endParaRPr lang="en-US"/>
        </a:p>
      </dgm:t>
    </dgm:pt>
    <dgm:pt modelId="{B0B63275-2E5A-40EA-86D7-47C335CCBCCC}" type="sibTrans" cxnId="{506B0A4B-3188-4D37-8D75-87A16B53C5C1}">
      <dgm:prSet/>
      <dgm:spPr>
        <a:ln w="76200"/>
      </dgm:spPr>
      <dgm:t>
        <a:bodyPr/>
        <a:lstStyle/>
        <a:p>
          <a:endParaRPr lang="en-US"/>
        </a:p>
      </dgm:t>
    </dgm:pt>
    <dgm:pt modelId="{3096DF53-6410-4EDE-B963-8CAF2B0B1748}">
      <dgm:prSet phldrT="[Text]"/>
      <dgm:spPr/>
      <dgm:t>
        <a:bodyPr/>
        <a:lstStyle/>
        <a:p>
          <a:r>
            <a:rPr lang="en-US" dirty="0"/>
            <a:t>Finish at the Input Layer</a:t>
          </a:r>
        </a:p>
      </dgm:t>
    </dgm:pt>
    <dgm:pt modelId="{905B0811-3ACF-496C-9AAA-BAA7D6A85942}" type="parTrans" cxnId="{FEFEFD60-65ED-457D-9587-7F5BA3BACDFA}">
      <dgm:prSet/>
      <dgm:spPr/>
      <dgm:t>
        <a:bodyPr/>
        <a:lstStyle/>
        <a:p>
          <a:endParaRPr lang="en-US"/>
        </a:p>
      </dgm:t>
    </dgm:pt>
    <dgm:pt modelId="{030017C8-6877-4404-A479-E8477242EF80}" type="sibTrans" cxnId="{FEFEFD60-65ED-457D-9587-7F5BA3BACDFA}">
      <dgm:prSet/>
      <dgm:spPr/>
      <dgm:t>
        <a:bodyPr/>
        <a:lstStyle/>
        <a:p>
          <a:endParaRPr lang="en-US"/>
        </a:p>
      </dgm:t>
    </dgm:pt>
    <dgm:pt modelId="{8A220196-B865-4679-BEC2-D526DECA25D6}" type="pres">
      <dgm:prSet presAssocID="{30A6FBF5-C169-4693-B12D-DBAE05C4D315}" presName="Name0" presStyleCnt="0">
        <dgm:presLayoutVars>
          <dgm:dir/>
          <dgm:resizeHandles val="exact"/>
        </dgm:presLayoutVars>
      </dgm:prSet>
      <dgm:spPr/>
    </dgm:pt>
    <dgm:pt modelId="{C47B611C-98B8-4A59-81A0-2F43BA2586FA}" type="pres">
      <dgm:prSet presAssocID="{71265293-0033-45DA-A5E5-AF30E869C0A0}" presName="node" presStyleLbl="node1" presStyleIdx="0" presStyleCnt="3">
        <dgm:presLayoutVars>
          <dgm:bulletEnabled val="1"/>
        </dgm:presLayoutVars>
      </dgm:prSet>
      <dgm:spPr/>
    </dgm:pt>
    <dgm:pt modelId="{51C0B715-3790-4D5E-9611-A6ACAC9D3A21}" type="pres">
      <dgm:prSet presAssocID="{B455280F-A534-4723-A936-11A5FE293E43}" presName="sibTrans" presStyleLbl="sibTrans1D1" presStyleIdx="0" presStyleCnt="2"/>
      <dgm:spPr/>
    </dgm:pt>
    <dgm:pt modelId="{714DD1AB-B8BA-4DA6-8005-62A04224D7AA}" type="pres">
      <dgm:prSet presAssocID="{B455280F-A534-4723-A936-11A5FE293E43}" presName="connectorText" presStyleLbl="sibTrans1D1" presStyleIdx="0" presStyleCnt="2"/>
      <dgm:spPr/>
    </dgm:pt>
    <dgm:pt modelId="{1A5CB2CA-9716-4E7D-9F5F-2536CE52BE4D}" type="pres">
      <dgm:prSet presAssocID="{4697B4E3-65C5-4A6A-B1A0-87D15FF733C8}" presName="node" presStyleLbl="node1" presStyleIdx="1" presStyleCnt="3">
        <dgm:presLayoutVars>
          <dgm:bulletEnabled val="1"/>
        </dgm:presLayoutVars>
      </dgm:prSet>
      <dgm:spPr/>
    </dgm:pt>
    <dgm:pt modelId="{1ACC0020-EBFF-4024-861E-E304E92EECC7}" type="pres">
      <dgm:prSet presAssocID="{B0B63275-2E5A-40EA-86D7-47C335CCBCCC}" presName="sibTrans" presStyleLbl="sibTrans1D1" presStyleIdx="1" presStyleCnt="2"/>
      <dgm:spPr/>
    </dgm:pt>
    <dgm:pt modelId="{43392D0E-D2BE-4A83-9A68-2F92853AA7A2}" type="pres">
      <dgm:prSet presAssocID="{B0B63275-2E5A-40EA-86D7-47C335CCBCCC}" presName="connectorText" presStyleLbl="sibTrans1D1" presStyleIdx="1" presStyleCnt="2"/>
      <dgm:spPr/>
    </dgm:pt>
    <dgm:pt modelId="{2E917FFF-FD75-45A3-8361-D951C53C0325}" type="pres">
      <dgm:prSet presAssocID="{3096DF53-6410-4EDE-B963-8CAF2B0B1748}" presName="node" presStyleLbl="node1" presStyleIdx="2" presStyleCnt="3" custLinFactNeighborX="64957" custLinFactNeighborY="37611">
        <dgm:presLayoutVars>
          <dgm:bulletEnabled val="1"/>
        </dgm:presLayoutVars>
      </dgm:prSet>
      <dgm:spPr/>
    </dgm:pt>
  </dgm:ptLst>
  <dgm:cxnLst>
    <dgm:cxn modelId="{0DDFBA22-DDDE-4CC2-B781-1D45F6A7A763}" type="presOf" srcId="{71265293-0033-45DA-A5E5-AF30E869C0A0}" destId="{C47B611C-98B8-4A59-81A0-2F43BA2586FA}" srcOrd="0" destOrd="0" presId="urn:microsoft.com/office/officeart/2005/8/layout/bProcess3"/>
    <dgm:cxn modelId="{00D39924-1566-48E8-8E81-DF42BD515D8F}" type="presOf" srcId="{B0B63275-2E5A-40EA-86D7-47C335CCBCCC}" destId="{1ACC0020-EBFF-4024-861E-E304E92EECC7}" srcOrd="0" destOrd="0" presId="urn:microsoft.com/office/officeart/2005/8/layout/bProcess3"/>
    <dgm:cxn modelId="{FEFEFD60-65ED-457D-9587-7F5BA3BACDFA}" srcId="{30A6FBF5-C169-4693-B12D-DBAE05C4D315}" destId="{3096DF53-6410-4EDE-B963-8CAF2B0B1748}" srcOrd="2" destOrd="0" parTransId="{905B0811-3ACF-496C-9AAA-BAA7D6A85942}" sibTransId="{030017C8-6877-4404-A479-E8477242EF80}"/>
    <dgm:cxn modelId="{AEBD0341-E019-49CD-B1B5-CB7CB16FBD74}" type="presOf" srcId="{3096DF53-6410-4EDE-B963-8CAF2B0B1748}" destId="{2E917FFF-FD75-45A3-8361-D951C53C0325}" srcOrd="0" destOrd="0" presId="urn:microsoft.com/office/officeart/2005/8/layout/bProcess3"/>
    <dgm:cxn modelId="{82491765-7A63-42CE-AEC6-0ED7B022983D}" type="presOf" srcId="{B455280F-A534-4723-A936-11A5FE293E43}" destId="{714DD1AB-B8BA-4DA6-8005-62A04224D7AA}" srcOrd="1" destOrd="0" presId="urn:microsoft.com/office/officeart/2005/8/layout/bProcess3"/>
    <dgm:cxn modelId="{506B0A4B-3188-4D37-8D75-87A16B53C5C1}" srcId="{30A6FBF5-C169-4693-B12D-DBAE05C4D315}" destId="{4697B4E3-65C5-4A6A-B1A0-87D15FF733C8}" srcOrd="1" destOrd="0" parTransId="{62E6B09C-5FC7-4204-A025-D54198378EE1}" sibTransId="{B0B63275-2E5A-40EA-86D7-47C335CCBCCC}"/>
    <dgm:cxn modelId="{9DA4F072-EAE2-4209-86C2-FA01448E16DE}" type="presOf" srcId="{4697B4E3-65C5-4A6A-B1A0-87D15FF733C8}" destId="{1A5CB2CA-9716-4E7D-9F5F-2536CE52BE4D}" srcOrd="0" destOrd="0" presId="urn:microsoft.com/office/officeart/2005/8/layout/bProcess3"/>
    <dgm:cxn modelId="{E9C07789-CA08-4FFB-9DE0-E8CDD3372579}" type="presOf" srcId="{B0B63275-2E5A-40EA-86D7-47C335CCBCCC}" destId="{43392D0E-D2BE-4A83-9A68-2F92853AA7A2}" srcOrd="1" destOrd="0" presId="urn:microsoft.com/office/officeart/2005/8/layout/bProcess3"/>
    <dgm:cxn modelId="{E7E5B6A1-7444-4EEB-A44B-4D550DC84EA5}" type="presOf" srcId="{30A6FBF5-C169-4693-B12D-DBAE05C4D315}" destId="{8A220196-B865-4679-BEC2-D526DECA25D6}" srcOrd="0" destOrd="0" presId="urn:microsoft.com/office/officeart/2005/8/layout/bProcess3"/>
    <dgm:cxn modelId="{A318BBB6-9DE6-4087-B887-7D30BAAAD20F}" srcId="{30A6FBF5-C169-4693-B12D-DBAE05C4D315}" destId="{71265293-0033-45DA-A5E5-AF30E869C0A0}" srcOrd="0" destOrd="0" parTransId="{E4131B85-B74B-410E-934F-D69CE2EFFF9B}" sibTransId="{B455280F-A534-4723-A936-11A5FE293E43}"/>
    <dgm:cxn modelId="{93E638E0-CD0C-40C6-81D3-A9C459A282C4}" type="presOf" srcId="{B455280F-A534-4723-A936-11A5FE293E43}" destId="{51C0B715-3790-4D5E-9611-A6ACAC9D3A21}" srcOrd="0" destOrd="0" presId="urn:microsoft.com/office/officeart/2005/8/layout/bProcess3"/>
    <dgm:cxn modelId="{4A3C34BF-DB49-4213-A764-13E5C00531E4}" type="presParOf" srcId="{8A220196-B865-4679-BEC2-D526DECA25D6}" destId="{C47B611C-98B8-4A59-81A0-2F43BA2586FA}" srcOrd="0" destOrd="0" presId="urn:microsoft.com/office/officeart/2005/8/layout/bProcess3"/>
    <dgm:cxn modelId="{2B808CC2-C27E-4CFE-9DF5-39673CB0676E}" type="presParOf" srcId="{8A220196-B865-4679-BEC2-D526DECA25D6}" destId="{51C0B715-3790-4D5E-9611-A6ACAC9D3A21}" srcOrd="1" destOrd="0" presId="urn:microsoft.com/office/officeart/2005/8/layout/bProcess3"/>
    <dgm:cxn modelId="{351B6A3C-C213-495D-8B99-50B98F78ABCD}" type="presParOf" srcId="{51C0B715-3790-4D5E-9611-A6ACAC9D3A21}" destId="{714DD1AB-B8BA-4DA6-8005-62A04224D7AA}" srcOrd="0" destOrd="0" presId="urn:microsoft.com/office/officeart/2005/8/layout/bProcess3"/>
    <dgm:cxn modelId="{2D92AC5E-C079-4981-92E2-25196E7A9AE4}" type="presParOf" srcId="{8A220196-B865-4679-BEC2-D526DECA25D6}" destId="{1A5CB2CA-9716-4E7D-9F5F-2536CE52BE4D}" srcOrd="2" destOrd="0" presId="urn:microsoft.com/office/officeart/2005/8/layout/bProcess3"/>
    <dgm:cxn modelId="{F1F7B660-563B-4D09-BEA8-C3331DD54EE3}" type="presParOf" srcId="{8A220196-B865-4679-BEC2-D526DECA25D6}" destId="{1ACC0020-EBFF-4024-861E-E304E92EECC7}" srcOrd="3" destOrd="0" presId="urn:microsoft.com/office/officeart/2005/8/layout/bProcess3"/>
    <dgm:cxn modelId="{2F6EDFCB-BB54-44D3-B5D5-A8B8BB8FE1AC}" type="presParOf" srcId="{1ACC0020-EBFF-4024-861E-E304E92EECC7}" destId="{43392D0E-D2BE-4A83-9A68-2F92853AA7A2}" srcOrd="0" destOrd="0" presId="urn:microsoft.com/office/officeart/2005/8/layout/bProcess3"/>
    <dgm:cxn modelId="{6C236F66-1457-41D3-BECE-B307B2A4C50A}" type="presParOf" srcId="{8A220196-B865-4679-BEC2-D526DECA25D6}" destId="{2E917FFF-FD75-45A3-8361-D951C53C0325}" srcOrd="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2B1C91-9D4F-4AFA-8F58-7C6E3EC1D182}"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D483A3C6-CE3F-42AA-91B9-237FC2A56715}">
      <dgm:prSet phldrT="[Text]"/>
      <dgm:spPr>
        <a:solidFill>
          <a:schemeClr val="accent2">
            <a:lumMod val="40000"/>
            <a:lumOff val="60000"/>
          </a:schemeClr>
        </a:solidFill>
      </dgm:spPr>
      <dgm:t>
        <a:bodyPr/>
        <a:lstStyle/>
        <a:p>
          <a:r>
            <a:rPr lang="en-US" dirty="0" err="1">
              <a:solidFill>
                <a:schemeClr val="tx1"/>
              </a:solidFill>
            </a:rPr>
            <a:t>hidden_layer_sizes</a:t>
          </a:r>
          <a:r>
            <a:rPr lang="en-US" dirty="0">
              <a:solidFill>
                <a:schemeClr val="tx1"/>
              </a:solidFill>
            </a:rPr>
            <a:t> = (</a:t>
          </a:r>
          <a:r>
            <a:rPr lang="en-US" dirty="0" err="1">
              <a:solidFill>
                <a:schemeClr val="tx1"/>
              </a:solidFill>
            </a:rPr>
            <a:t>nHiddenNeuron</a:t>
          </a:r>
          <a:r>
            <a:rPr lang="en-US" dirty="0">
              <a:solidFill>
                <a:schemeClr val="tx1"/>
              </a:solidFill>
            </a:rPr>
            <a:t>,)*</a:t>
          </a:r>
          <a:r>
            <a:rPr lang="en-US" dirty="0" err="1">
              <a:solidFill>
                <a:schemeClr val="tx1"/>
              </a:solidFill>
            </a:rPr>
            <a:t>nLayer</a:t>
          </a:r>
          <a:r>
            <a:rPr lang="en-US" dirty="0">
              <a:solidFill>
                <a:schemeClr val="tx1"/>
              </a:solidFill>
            </a:rPr>
            <a:t> specifies </a:t>
          </a:r>
          <a:r>
            <a:rPr lang="en-US" dirty="0" err="1">
              <a:solidFill>
                <a:schemeClr val="tx1"/>
              </a:solidFill>
            </a:rPr>
            <a:t>nHiddenNeuron</a:t>
          </a:r>
          <a:r>
            <a:rPr lang="en-US" dirty="0">
              <a:solidFill>
                <a:schemeClr val="tx1"/>
              </a:solidFill>
            </a:rPr>
            <a:t> number of hidden neuron in each of the </a:t>
          </a:r>
          <a:r>
            <a:rPr lang="en-US" dirty="0" err="1">
              <a:solidFill>
                <a:schemeClr val="tx1"/>
              </a:solidFill>
            </a:rPr>
            <a:t>nLayer</a:t>
          </a:r>
          <a:r>
            <a:rPr lang="en-US" dirty="0">
              <a:solidFill>
                <a:schemeClr val="tx1"/>
              </a:solidFill>
            </a:rPr>
            <a:t> layers</a:t>
          </a:r>
        </a:p>
      </dgm:t>
    </dgm:pt>
    <dgm:pt modelId="{0E0B1256-365C-4547-B36F-870103A511C1}" type="parTrans" cxnId="{AE2F200D-DF37-4BC3-AC3D-E9ECE663E27D}">
      <dgm:prSet/>
      <dgm:spPr/>
      <dgm:t>
        <a:bodyPr/>
        <a:lstStyle/>
        <a:p>
          <a:endParaRPr lang="en-US"/>
        </a:p>
      </dgm:t>
    </dgm:pt>
    <dgm:pt modelId="{F0638527-8158-4011-A148-6798360199D7}" type="sibTrans" cxnId="{AE2F200D-DF37-4BC3-AC3D-E9ECE663E27D}">
      <dgm:prSet/>
      <dgm:spPr/>
      <dgm:t>
        <a:bodyPr/>
        <a:lstStyle/>
        <a:p>
          <a:endParaRPr lang="en-US"/>
        </a:p>
      </dgm:t>
    </dgm:pt>
    <dgm:pt modelId="{15FC8E7C-FA2A-4D27-98FE-8D3A2CC46631}">
      <dgm:prSet phldrT="[Text]"/>
      <dgm:spPr>
        <a:solidFill>
          <a:schemeClr val="accent2">
            <a:lumMod val="40000"/>
            <a:lumOff val="60000"/>
          </a:schemeClr>
        </a:solidFill>
      </dgm:spPr>
      <dgm:t>
        <a:bodyPr/>
        <a:lstStyle/>
        <a:p>
          <a:r>
            <a:rPr lang="en-US" dirty="0">
              <a:solidFill>
                <a:schemeClr val="tx1"/>
              </a:solidFill>
            </a:rPr>
            <a:t>Learning rate schedule for weight updates </a:t>
          </a:r>
          <a:r>
            <a:rPr lang="en-US" dirty="0" err="1">
              <a:solidFill>
                <a:schemeClr val="tx1"/>
              </a:solidFill>
            </a:rPr>
            <a:t>learning_rate</a:t>
          </a:r>
          <a:r>
            <a:rPr lang="en-US" dirty="0">
              <a:solidFill>
                <a:schemeClr val="tx1"/>
              </a:solidFill>
            </a:rPr>
            <a:t>: {‘constant’, ‘</a:t>
          </a:r>
          <a:r>
            <a:rPr lang="en-US" dirty="0" err="1">
              <a:solidFill>
                <a:schemeClr val="tx1"/>
              </a:solidFill>
            </a:rPr>
            <a:t>invscaling</a:t>
          </a:r>
          <a:r>
            <a:rPr lang="en-US" dirty="0">
              <a:solidFill>
                <a:schemeClr val="tx1"/>
              </a:solidFill>
            </a:rPr>
            <a:t>’, ‘adaptive’}</a:t>
          </a:r>
          <a:br>
            <a:rPr lang="en-US" dirty="0">
              <a:solidFill>
                <a:schemeClr val="tx1"/>
              </a:solidFill>
            </a:rPr>
          </a:br>
          <a:r>
            <a:rPr lang="en-US" dirty="0">
              <a:solidFill>
                <a:schemeClr val="tx1"/>
              </a:solidFill>
            </a:rPr>
            <a:t>default is ‘constant’</a:t>
          </a:r>
        </a:p>
      </dgm:t>
    </dgm:pt>
    <dgm:pt modelId="{554AE9F2-9AE2-4654-941A-9716DDF5226D}" type="parTrans" cxnId="{636CEA21-9B0C-4FC9-8664-20DB41284BC7}">
      <dgm:prSet/>
      <dgm:spPr/>
      <dgm:t>
        <a:bodyPr/>
        <a:lstStyle/>
        <a:p>
          <a:endParaRPr lang="en-US"/>
        </a:p>
      </dgm:t>
    </dgm:pt>
    <dgm:pt modelId="{D7AFC56D-A577-4C0E-A817-1D3ACB412B80}" type="sibTrans" cxnId="{636CEA21-9B0C-4FC9-8664-20DB41284BC7}">
      <dgm:prSet/>
      <dgm:spPr/>
      <dgm:t>
        <a:bodyPr/>
        <a:lstStyle/>
        <a:p>
          <a:endParaRPr lang="en-US"/>
        </a:p>
      </dgm:t>
    </dgm:pt>
    <dgm:pt modelId="{240A62C3-228F-4F25-9CCF-79EE48345DD6}">
      <dgm:prSet phldrT="[Text]"/>
      <dgm:spPr>
        <a:solidFill>
          <a:schemeClr val="accent2">
            <a:lumMod val="40000"/>
            <a:lumOff val="60000"/>
          </a:schemeClr>
        </a:solidFill>
      </dgm:spPr>
      <dgm:t>
        <a:bodyPr/>
        <a:lstStyle/>
        <a:p>
          <a:r>
            <a:rPr lang="en-US" dirty="0">
              <a:solidFill>
                <a:schemeClr val="tx1"/>
              </a:solidFill>
            </a:rPr>
            <a:t>Activation function for the hidden layer:</a:t>
          </a:r>
          <a:br>
            <a:rPr lang="en-US" dirty="0">
              <a:solidFill>
                <a:schemeClr val="tx1"/>
              </a:solidFill>
            </a:rPr>
          </a:br>
          <a:r>
            <a:rPr lang="en-US" dirty="0">
              <a:solidFill>
                <a:schemeClr val="tx1"/>
              </a:solidFill>
            </a:rPr>
            <a:t>activation: {‘identity’, ‘logistic’, ‘tanh’, </a:t>
          </a:r>
          <a:r>
            <a:rPr lang="en-US" dirty="0" err="1">
              <a:solidFill>
                <a:schemeClr val="tx1"/>
              </a:solidFill>
            </a:rPr>
            <a:t>relu</a:t>
          </a:r>
          <a:r>
            <a:rPr lang="en-US" dirty="0">
              <a:solidFill>
                <a:schemeClr val="tx1"/>
              </a:solidFill>
            </a:rPr>
            <a:t>’}</a:t>
          </a:r>
          <a:br>
            <a:rPr lang="en-US" dirty="0">
              <a:solidFill>
                <a:schemeClr val="tx1"/>
              </a:solidFill>
            </a:rPr>
          </a:br>
          <a:r>
            <a:rPr lang="en-US" dirty="0">
              <a:solidFill>
                <a:schemeClr val="tx1"/>
              </a:solidFill>
            </a:rPr>
            <a:t> default is ‘</a:t>
          </a:r>
          <a:r>
            <a:rPr lang="en-US" dirty="0" err="1">
              <a:solidFill>
                <a:schemeClr val="tx1"/>
              </a:solidFill>
            </a:rPr>
            <a:t>relu</a:t>
          </a:r>
          <a:r>
            <a:rPr lang="en-US" dirty="0">
              <a:solidFill>
                <a:schemeClr val="tx1"/>
              </a:solidFill>
            </a:rPr>
            <a:t>’</a:t>
          </a:r>
        </a:p>
      </dgm:t>
    </dgm:pt>
    <dgm:pt modelId="{649804FB-2F2F-47DB-9460-1B4DFC0CE34C}" type="parTrans" cxnId="{30A871FB-A14B-4F41-A8AD-F0D78EE1CAD7}">
      <dgm:prSet/>
      <dgm:spPr/>
      <dgm:t>
        <a:bodyPr/>
        <a:lstStyle/>
        <a:p>
          <a:endParaRPr lang="en-US"/>
        </a:p>
      </dgm:t>
    </dgm:pt>
    <dgm:pt modelId="{4EB3F121-4544-44F4-91E3-8F2DFE1B99F2}" type="sibTrans" cxnId="{30A871FB-A14B-4F41-A8AD-F0D78EE1CAD7}">
      <dgm:prSet/>
      <dgm:spPr/>
      <dgm:t>
        <a:bodyPr/>
        <a:lstStyle/>
        <a:p>
          <a:endParaRPr lang="en-US"/>
        </a:p>
      </dgm:t>
    </dgm:pt>
    <dgm:pt modelId="{E69A3A7F-22F7-493A-BF86-B097F56B4CA5}">
      <dgm:prSet/>
      <dgm:spPr>
        <a:solidFill>
          <a:schemeClr val="accent2">
            <a:lumMod val="40000"/>
            <a:lumOff val="60000"/>
          </a:schemeClr>
        </a:solidFill>
      </dgm:spPr>
      <dgm:t>
        <a:bodyPr/>
        <a:lstStyle/>
        <a:p>
          <a:r>
            <a:rPr lang="en-US" b="0" i="0" dirty="0">
              <a:solidFill>
                <a:schemeClr val="tx1"/>
              </a:solidFill>
            </a:rPr>
            <a:t>It controls the step-size in updating the weights</a:t>
          </a:r>
          <a:br>
            <a:rPr lang="en-US" b="0" i="0" dirty="0">
              <a:solidFill>
                <a:schemeClr val="tx1"/>
              </a:solidFill>
            </a:rPr>
          </a:br>
          <a:r>
            <a:rPr lang="en-US" b="0" i="0" dirty="0" err="1">
              <a:solidFill>
                <a:schemeClr val="tx1"/>
              </a:solidFill>
            </a:rPr>
            <a:t>learning_rate_init</a:t>
          </a:r>
          <a:r>
            <a:rPr lang="en-US" b="0" i="0" dirty="0">
              <a:solidFill>
                <a:schemeClr val="tx1"/>
              </a:solidFill>
            </a:rPr>
            <a:t>: positive double</a:t>
          </a:r>
          <a:br>
            <a:rPr lang="en-US" b="0" i="0" dirty="0">
              <a:solidFill>
                <a:schemeClr val="tx1"/>
              </a:solidFill>
            </a:rPr>
          </a:br>
          <a:r>
            <a:rPr lang="en-US" b="0" i="0" dirty="0">
              <a:solidFill>
                <a:schemeClr val="tx1"/>
              </a:solidFill>
            </a:rPr>
            <a:t>default is 0.001</a:t>
          </a:r>
          <a:endParaRPr lang="en-US" dirty="0">
            <a:solidFill>
              <a:schemeClr val="tx1"/>
            </a:solidFill>
          </a:endParaRPr>
        </a:p>
      </dgm:t>
    </dgm:pt>
    <dgm:pt modelId="{7072BE38-C683-4F7E-A0C9-319D69DE8336}" type="parTrans" cxnId="{C18680DA-E6CF-46B2-80F2-7F03A7E7D037}">
      <dgm:prSet/>
      <dgm:spPr/>
      <dgm:t>
        <a:bodyPr/>
        <a:lstStyle/>
        <a:p>
          <a:endParaRPr lang="en-US"/>
        </a:p>
      </dgm:t>
    </dgm:pt>
    <dgm:pt modelId="{D2AA0C3B-300A-4339-B3EF-5947FBB820D1}" type="sibTrans" cxnId="{C18680DA-E6CF-46B2-80F2-7F03A7E7D037}">
      <dgm:prSet/>
      <dgm:spPr/>
      <dgm:t>
        <a:bodyPr/>
        <a:lstStyle/>
        <a:p>
          <a:endParaRPr lang="en-US"/>
        </a:p>
      </dgm:t>
    </dgm:pt>
    <dgm:pt modelId="{BE396977-660F-40E7-8DE5-D084F9505B5A}">
      <dgm:prSet/>
      <dgm:spPr>
        <a:solidFill>
          <a:schemeClr val="accent2">
            <a:lumMod val="40000"/>
            <a:lumOff val="60000"/>
          </a:schemeClr>
        </a:solidFill>
      </dgm:spPr>
      <dgm:t>
        <a:bodyPr/>
        <a:lstStyle/>
        <a:p>
          <a:r>
            <a:rPr lang="en-US" dirty="0">
              <a:solidFill>
                <a:schemeClr val="tx1"/>
              </a:solidFill>
            </a:rPr>
            <a:t>Maximum number of iterations</a:t>
          </a:r>
          <a:br>
            <a:rPr lang="en-US" dirty="0">
              <a:solidFill>
                <a:schemeClr val="tx1"/>
              </a:solidFill>
            </a:rPr>
          </a:br>
          <a:r>
            <a:rPr lang="en-US" dirty="0" err="1">
              <a:solidFill>
                <a:schemeClr val="tx1"/>
              </a:solidFill>
            </a:rPr>
            <a:t>max_iter</a:t>
          </a:r>
          <a:r>
            <a:rPr lang="en-US" dirty="0">
              <a:solidFill>
                <a:schemeClr val="tx1"/>
              </a:solidFill>
            </a:rPr>
            <a:t>: positive integer</a:t>
          </a:r>
          <a:br>
            <a:rPr lang="en-US" dirty="0">
              <a:solidFill>
                <a:schemeClr val="tx1"/>
              </a:solidFill>
            </a:rPr>
          </a:br>
          <a:r>
            <a:rPr lang="en-US" dirty="0">
              <a:solidFill>
                <a:schemeClr val="tx1"/>
              </a:solidFill>
            </a:rPr>
            <a:t>default is 200</a:t>
          </a:r>
        </a:p>
      </dgm:t>
    </dgm:pt>
    <dgm:pt modelId="{21AB33E4-A75D-45FE-812F-FC36BE6209C1}" type="parTrans" cxnId="{15F73FF9-A385-4C6F-B3EE-509A6501790A}">
      <dgm:prSet/>
      <dgm:spPr/>
      <dgm:t>
        <a:bodyPr/>
        <a:lstStyle/>
        <a:p>
          <a:endParaRPr lang="en-US"/>
        </a:p>
      </dgm:t>
    </dgm:pt>
    <dgm:pt modelId="{DA381B4A-01A6-4DC5-BAE8-C13783F0872C}" type="sibTrans" cxnId="{15F73FF9-A385-4C6F-B3EE-509A6501790A}">
      <dgm:prSet/>
      <dgm:spPr/>
      <dgm:t>
        <a:bodyPr/>
        <a:lstStyle/>
        <a:p>
          <a:endParaRPr lang="en-US"/>
        </a:p>
      </dgm:t>
    </dgm:pt>
    <dgm:pt modelId="{750CA2FF-D934-4945-8999-04834FF644BD}">
      <dgm:prSet/>
      <dgm:spPr>
        <a:solidFill>
          <a:schemeClr val="accent2">
            <a:lumMod val="40000"/>
            <a:lumOff val="60000"/>
          </a:schemeClr>
        </a:solidFill>
      </dgm:spPr>
      <dgm:t>
        <a:bodyPr/>
        <a:lstStyle/>
        <a:p>
          <a:r>
            <a:rPr lang="en-US" dirty="0">
              <a:solidFill>
                <a:schemeClr val="tx1"/>
              </a:solidFill>
            </a:rPr>
            <a:t>Random State</a:t>
          </a:r>
          <a:br>
            <a:rPr lang="en-US" dirty="0">
              <a:solidFill>
                <a:schemeClr val="tx1"/>
              </a:solidFill>
            </a:rPr>
          </a:br>
          <a:r>
            <a:rPr lang="en-US" dirty="0" err="1">
              <a:solidFill>
                <a:schemeClr val="tx1"/>
              </a:solidFill>
            </a:rPr>
            <a:t>random_state</a:t>
          </a:r>
          <a:r>
            <a:rPr lang="en-US" dirty="0">
              <a:solidFill>
                <a:schemeClr val="tx1"/>
              </a:solidFill>
            </a:rPr>
            <a:t>: positive integer</a:t>
          </a:r>
          <a:br>
            <a:rPr lang="en-US" dirty="0">
              <a:solidFill>
                <a:schemeClr val="tx1"/>
              </a:solidFill>
            </a:rPr>
          </a:br>
          <a:r>
            <a:rPr lang="en-US" dirty="0">
              <a:solidFill>
                <a:schemeClr val="tx1"/>
              </a:solidFill>
            </a:rPr>
            <a:t>default is None</a:t>
          </a:r>
        </a:p>
      </dgm:t>
    </dgm:pt>
    <dgm:pt modelId="{0F5EAE70-0D61-478C-A6A8-FB4DCADFF5BE}" type="parTrans" cxnId="{CF732DE7-39F7-468D-A227-CD3884351377}">
      <dgm:prSet/>
      <dgm:spPr/>
      <dgm:t>
        <a:bodyPr/>
        <a:lstStyle/>
        <a:p>
          <a:endParaRPr lang="en-US"/>
        </a:p>
      </dgm:t>
    </dgm:pt>
    <dgm:pt modelId="{D666EC9F-452C-4295-9B01-D2ACFA3E37BB}" type="sibTrans" cxnId="{CF732DE7-39F7-468D-A227-CD3884351377}">
      <dgm:prSet/>
      <dgm:spPr/>
      <dgm:t>
        <a:bodyPr/>
        <a:lstStyle/>
        <a:p>
          <a:endParaRPr lang="en-US"/>
        </a:p>
      </dgm:t>
    </dgm:pt>
    <dgm:pt modelId="{20C1600F-9301-47FB-896F-1084A5224C7E}">
      <dgm:prSet phldrT="[Text]"/>
      <dgm:spPr>
        <a:solidFill>
          <a:schemeClr val="accent2">
            <a:lumMod val="40000"/>
            <a:lumOff val="60000"/>
          </a:schemeClr>
        </a:solidFill>
      </dgm:spPr>
      <dgm:t>
        <a:bodyPr/>
        <a:lstStyle/>
        <a:p>
          <a:r>
            <a:rPr lang="en-US" dirty="0">
              <a:solidFill>
                <a:schemeClr val="tx1"/>
              </a:solidFill>
            </a:rPr>
            <a:t>Categorical Target: </a:t>
          </a:r>
          <a:r>
            <a:rPr lang="en-US" dirty="0" err="1">
              <a:solidFill>
                <a:schemeClr val="tx1"/>
              </a:solidFill>
            </a:rPr>
            <a:t>sklearn.neural_network.MLPClassifier</a:t>
          </a:r>
          <a:r>
            <a:rPr lang="en-US" dirty="0">
              <a:solidFill>
                <a:schemeClr val="tx1"/>
              </a:solidFill>
            </a:rPr>
            <a:t> function</a:t>
          </a:r>
        </a:p>
        <a:p>
          <a:r>
            <a:rPr lang="en-US" dirty="0">
              <a:solidFill>
                <a:schemeClr val="tx1"/>
              </a:solidFill>
            </a:rPr>
            <a:t>Interval Target: </a:t>
          </a:r>
          <a:r>
            <a:rPr lang="en-US" dirty="0" err="1">
              <a:solidFill>
                <a:schemeClr val="tx1"/>
              </a:solidFill>
            </a:rPr>
            <a:t>sklearn.neural_network.MLPRegressor</a:t>
          </a:r>
          <a:r>
            <a:rPr lang="en-US" dirty="0">
              <a:solidFill>
                <a:schemeClr val="tx1"/>
              </a:solidFill>
            </a:rPr>
            <a:t> </a:t>
          </a:r>
        </a:p>
      </dgm:t>
    </dgm:pt>
    <dgm:pt modelId="{6D8ED7E6-B18C-45B3-8616-3BEAA80460CA}" type="sibTrans" cxnId="{0AEB3ABE-6F26-46E7-A8A6-881FFE575E65}">
      <dgm:prSet/>
      <dgm:spPr/>
      <dgm:t>
        <a:bodyPr/>
        <a:lstStyle/>
        <a:p>
          <a:endParaRPr lang="en-US"/>
        </a:p>
      </dgm:t>
    </dgm:pt>
    <dgm:pt modelId="{F7F06C27-F22E-4427-8FB0-9A2A9CF13B79}" type="parTrans" cxnId="{0AEB3ABE-6F26-46E7-A8A6-881FFE575E65}">
      <dgm:prSet/>
      <dgm:spPr/>
      <dgm:t>
        <a:bodyPr/>
        <a:lstStyle/>
        <a:p>
          <a:endParaRPr lang="en-US"/>
        </a:p>
      </dgm:t>
    </dgm:pt>
    <dgm:pt modelId="{4EB63929-8E8D-4C2B-BFB0-CF69D29661FE}" type="pres">
      <dgm:prSet presAssocID="{B72B1C91-9D4F-4AFA-8F58-7C6E3EC1D182}" presName="Name0" presStyleCnt="0">
        <dgm:presLayoutVars>
          <dgm:chPref val="1"/>
          <dgm:dir/>
          <dgm:animOne val="branch"/>
          <dgm:animLvl val="lvl"/>
          <dgm:resizeHandles/>
        </dgm:presLayoutVars>
      </dgm:prSet>
      <dgm:spPr/>
    </dgm:pt>
    <dgm:pt modelId="{644B3572-2528-41AB-A695-AF619B1784A9}" type="pres">
      <dgm:prSet presAssocID="{20C1600F-9301-47FB-896F-1084A5224C7E}" presName="vertOne" presStyleCnt="0"/>
      <dgm:spPr/>
    </dgm:pt>
    <dgm:pt modelId="{CD809775-79B7-4141-91A2-892FC4397074}" type="pres">
      <dgm:prSet presAssocID="{20C1600F-9301-47FB-896F-1084A5224C7E}" presName="txOne" presStyleLbl="node0" presStyleIdx="0" presStyleCnt="1">
        <dgm:presLayoutVars>
          <dgm:chPref val="3"/>
        </dgm:presLayoutVars>
      </dgm:prSet>
      <dgm:spPr/>
    </dgm:pt>
    <dgm:pt modelId="{7C5B3FAA-509D-446A-B8AC-D411E73E1011}" type="pres">
      <dgm:prSet presAssocID="{20C1600F-9301-47FB-896F-1084A5224C7E}" presName="parTransOne" presStyleCnt="0"/>
      <dgm:spPr/>
    </dgm:pt>
    <dgm:pt modelId="{09FD6916-9860-4A53-8C41-03D7883B76C5}" type="pres">
      <dgm:prSet presAssocID="{20C1600F-9301-47FB-896F-1084A5224C7E}" presName="horzOne" presStyleCnt="0"/>
      <dgm:spPr/>
    </dgm:pt>
    <dgm:pt modelId="{6293AC49-E251-4794-9559-F48D0793400A}" type="pres">
      <dgm:prSet presAssocID="{D483A3C6-CE3F-42AA-91B9-237FC2A56715}" presName="vertTwo" presStyleCnt="0"/>
      <dgm:spPr/>
    </dgm:pt>
    <dgm:pt modelId="{F1DDB27A-86B3-43E2-9864-A89377CDDCB9}" type="pres">
      <dgm:prSet presAssocID="{D483A3C6-CE3F-42AA-91B9-237FC2A56715}" presName="txTwo" presStyleLbl="node2" presStyleIdx="0" presStyleCnt="2" custLinFactNeighborX="-185">
        <dgm:presLayoutVars>
          <dgm:chPref val="3"/>
        </dgm:presLayoutVars>
      </dgm:prSet>
      <dgm:spPr/>
    </dgm:pt>
    <dgm:pt modelId="{556217F8-8A84-40C8-A6A2-81013F956681}" type="pres">
      <dgm:prSet presAssocID="{D483A3C6-CE3F-42AA-91B9-237FC2A56715}" presName="parTransTwo" presStyleCnt="0"/>
      <dgm:spPr/>
    </dgm:pt>
    <dgm:pt modelId="{26906D7F-68C1-4871-9287-1CF1FBFB85F8}" type="pres">
      <dgm:prSet presAssocID="{D483A3C6-CE3F-42AA-91B9-237FC2A56715}" presName="horzTwo" presStyleCnt="0"/>
      <dgm:spPr/>
    </dgm:pt>
    <dgm:pt modelId="{CE3209D9-706B-4227-BE39-9C2FD324B807}" type="pres">
      <dgm:prSet presAssocID="{15FC8E7C-FA2A-4D27-98FE-8D3A2CC46631}" presName="vertThree" presStyleCnt="0"/>
      <dgm:spPr/>
    </dgm:pt>
    <dgm:pt modelId="{29866EAF-5736-4927-B376-C27098367611}" type="pres">
      <dgm:prSet presAssocID="{15FC8E7C-FA2A-4D27-98FE-8D3A2CC46631}" presName="txThree" presStyleLbl="node3" presStyleIdx="0" presStyleCnt="2">
        <dgm:presLayoutVars>
          <dgm:chPref val="3"/>
        </dgm:presLayoutVars>
      </dgm:prSet>
      <dgm:spPr/>
    </dgm:pt>
    <dgm:pt modelId="{E379586C-54D0-49DD-9D64-0703F2300D2B}" type="pres">
      <dgm:prSet presAssocID="{15FC8E7C-FA2A-4D27-98FE-8D3A2CC46631}" presName="parTransThree" presStyleCnt="0"/>
      <dgm:spPr/>
    </dgm:pt>
    <dgm:pt modelId="{BC9CD279-B2BA-4E82-8845-F659009FA78E}" type="pres">
      <dgm:prSet presAssocID="{15FC8E7C-FA2A-4D27-98FE-8D3A2CC46631}" presName="horzThree" presStyleCnt="0"/>
      <dgm:spPr/>
    </dgm:pt>
    <dgm:pt modelId="{B5AECF56-5A0E-40D6-8ED0-8EFB964C27B8}" type="pres">
      <dgm:prSet presAssocID="{BE396977-660F-40E7-8DE5-D084F9505B5A}" presName="vertFour" presStyleCnt="0">
        <dgm:presLayoutVars>
          <dgm:chPref val="3"/>
        </dgm:presLayoutVars>
      </dgm:prSet>
      <dgm:spPr/>
    </dgm:pt>
    <dgm:pt modelId="{3A447317-F5D0-4E1A-BFCD-D798AD47327C}" type="pres">
      <dgm:prSet presAssocID="{BE396977-660F-40E7-8DE5-D084F9505B5A}" presName="txFour" presStyleLbl="node4" presStyleIdx="0" presStyleCnt="2">
        <dgm:presLayoutVars>
          <dgm:chPref val="3"/>
        </dgm:presLayoutVars>
      </dgm:prSet>
      <dgm:spPr/>
    </dgm:pt>
    <dgm:pt modelId="{6E7C84E7-74ED-4207-9D61-8A41A570C99E}" type="pres">
      <dgm:prSet presAssocID="{BE396977-660F-40E7-8DE5-D084F9505B5A}" presName="horzFour" presStyleCnt="0"/>
      <dgm:spPr/>
    </dgm:pt>
    <dgm:pt modelId="{D2671D94-1DC8-4046-B8A1-9A042D9DF226}" type="pres">
      <dgm:prSet presAssocID="{F0638527-8158-4011-A148-6798360199D7}" presName="sibSpaceTwo" presStyleCnt="0"/>
      <dgm:spPr/>
    </dgm:pt>
    <dgm:pt modelId="{A18B253C-5CCB-473A-888D-A2EEB2DDBE24}" type="pres">
      <dgm:prSet presAssocID="{240A62C3-228F-4F25-9CCF-79EE48345DD6}" presName="vertTwo" presStyleCnt="0"/>
      <dgm:spPr/>
    </dgm:pt>
    <dgm:pt modelId="{0C06577B-EAD2-482D-861E-E777DE1AC3E5}" type="pres">
      <dgm:prSet presAssocID="{240A62C3-228F-4F25-9CCF-79EE48345DD6}" presName="txTwo" presStyleLbl="node2" presStyleIdx="1" presStyleCnt="2">
        <dgm:presLayoutVars>
          <dgm:chPref val="3"/>
        </dgm:presLayoutVars>
      </dgm:prSet>
      <dgm:spPr/>
    </dgm:pt>
    <dgm:pt modelId="{5B4A20D7-8F98-4ED9-9128-59433ADA4B84}" type="pres">
      <dgm:prSet presAssocID="{240A62C3-228F-4F25-9CCF-79EE48345DD6}" presName="parTransTwo" presStyleCnt="0"/>
      <dgm:spPr/>
    </dgm:pt>
    <dgm:pt modelId="{77440696-C15D-4A09-95F0-999F42F6A6AB}" type="pres">
      <dgm:prSet presAssocID="{240A62C3-228F-4F25-9CCF-79EE48345DD6}" presName="horzTwo" presStyleCnt="0"/>
      <dgm:spPr/>
    </dgm:pt>
    <dgm:pt modelId="{482C6678-F367-4171-869E-47425D7E47E4}" type="pres">
      <dgm:prSet presAssocID="{E69A3A7F-22F7-493A-BF86-B097F56B4CA5}" presName="vertThree" presStyleCnt="0"/>
      <dgm:spPr/>
    </dgm:pt>
    <dgm:pt modelId="{662F638F-E44C-432F-B8FB-F28DD8F95369}" type="pres">
      <dgm:prSet presAssocID="{E69A3A7F-22F7-493A-BF86-B097F56B4CA5}" presName="txThree" presStyleLbl="node3" presStyleIdx="1" presStyleCnt="2">
        <dgm:presLayoutVars>
          <dgm:chPref val="3"/>
        </dgm:presLayoutVars>
      </dgm:prSet>
      <dgm:spPr/>
    </dgm:pt>
    <dgm:pt modelId="{6771321D-E183-461A-B4E4-47846F5C6E2F}" type="pres">
      <dgm:prSet presAssocID="{E69A3A7F-22F7-493A-BF86-B097F56B4CA5}" presName="parTransThree" presStyleCnt="0"/>
      <dgm:spPr/>
    </dgm:pt>
    <dgm:pt modelId="{554B45BB-130F-4983-AE28-9EFB5BDD8B73}" type="pres">
      <dgm:prSet presAssocID="{E69A3A7F-22F7-493A-BF86-B097F56B4CA5}" presName="horzThree" presStyleCnt="0"/>
      <dgm:spPr/>
    </dgm:pt>
    <dgm:pt modelId="{58A85527-BAA2-47BE-ABA2-AB027BA853BC}" type="pres">
      <dgm:prSet presAssocID="{750CA2FF-D934-4945-8999-04834FF644BD}" presName="vertFour" presStyleCnt="0">
        <dgm:presLayoutVars>
          <dgm:chPref val="3"/>
        </dgm:presLayoutVars>
      </dgm:prSet>
      <dgm:spPr/>
    </dgm:pt>
    <dgm:pt modelId="{DEDA890E-17AE-4785-B5DC-A8EBEE746262}" type="pres">
      <dgm:prSet presAssocID="{750CA2FF-D934-4945-8999-04834FF644BD}" presName="txFour" presStyleLbl="node4" presStyleIdx="1" presStyleCnt="2">
        <dgm:presLayoutVars>
          <dgm:chPref val="3"/>
        </dgm:presLayoutVars>
      </dgm:prSet>
      <dgm:spPr/>
    </dgm:pt>
    <dgm:pt modelId="{7A0E61AD-7B23-40C0-BBBE-2EFB8C4B2E1F}" type="pres">
      <dgm:prSet presAssocID="{750CA2FF-D934-4945-8999-04834FF644BD}" presName="horzFour" presStyleCnt="0"/>
      <dgm:spPr/>
    </dgm:pt>
  </dgm:ptLst>
  <dgm:cxnLst>
    <dgm:cxn modelId="{18FDD900-2AC1-40E3-944F-CC86268EE78B}" type="presOf" srcId="{20C1600F-9301-47FB-896F-1084A5224C7E}" destId="{CD809775-79B7-4141-91A2-892FC4397074}" srcOrd="0" destOrd="0" presId="urn:microsoft.com/office/officeart/2005/8/layout/hierarchy4"/>
    <dgm:cxn modelId="{50BB9E02-A622-4280-80DF-475F3B71BB49}" type="presOf" srcId="{750CA2FF-D934-4945-8999-04834FF644BD}" destId="{DEDA890E-17AE-4785-B5DC-A8EBEE746262}" srcOrd="0" destOrd="0" presId="urn:microsoft.com/office/officeart/2005/8/layout/hierarchy4"/>
    <dgm:cxn modelId="{B8706E0A-25DE-4687-916B-0C9A7C3985F8}" type="presOf" srcId="{240A62C3-228F-4F25-9CCF-79EE48345DD6}" destId="{0C06577B-EAD2-482D-861E-E777DE1AC3E5}" srcOrd="0" destOrd="0" presId="urn:microsoft.com/office/officeart/2005/8/layout/hierarchy4"/>
    <dgm:cxn modelId="{AE2F200D-DF37-4BC3-AC3D-E9ECE663E27D}" srcId="{20C1600F-9301-47FB-896F-1084A5224C7E}" destId="{D483A3C6-CE3F-42AA-91B9-237FC2A56715}" srcOrd="0" destOrd="0" parTransId="{0E0B1256-365C-4547-B36F-870103A511C1}" sibTransId="{F0638527-8158-4011-A148-6798360199D7}"/>
    <dgm:cxn modelId="{39C8FE12-42F1-42B8-A268-F5AEB4612AD8}" type="presOf" srcId="{E69A3A7F-22F7-493A-BF86-B097F56B4CA5}" destId="{662F638F-E44C-432F-B8FB-F28DD8F95369}" srcOrd="0" destOrd="0" presId="urn:microsoft.com/office/officeart/2005/8/layout/hierarchy4"/>
    <dgm:cxn modelId="{636CEA21-9B0C-4FC9-8664-20DB41284BC7}" srcId="{D483A3C6-CE3F-42AA-91B9-237FC2A56715}" destId="{15FC8E7C-FA2A-4D27-98FE-8D3A2CC46631}" srcOrd="0" destOrd="0" parTransId="{554AE9F2-9AE2-4654-941A-9716DDF5226D}" sibTransId="{D7AFC56D-A577-4C0E-A817-1D3ACB412B80}"/>
    <dgm:cxn modelId="{D0429C77-1B15-43C0-9AE9-2288AB888A01}" type="presOf" srcId="{D483A3C6-CE3F-42AA-91B9-237FC2A56715}" destId="{F1DDB27A-86B3-43E2-9864-A89377CDDCB9}" srcOrd="0" destOrd="0" presId="urn:microsoft.com/office/officeart/2005/8/layout/hierarchy4"/>
    <dgm:cxn modelId="{733637B4-329B-443E-B691-B58C2D819048}" type="presOf" srcId="{15FC8E7C-FA2A-4D27-98FE-8D3A2CC46631}" destId="{29866EAF-5736-4927-B376-C27098367611}" srcOrd="0" destOrd="0" presId="urn:microsoft.com/office/officeart/2005/8/layout/hierarchy4"/>
    <dgm:cxn modelId="{0AEB3ABE-6F26-46E7-A8A6-881FFE575E65}" srcId="{B72B1C91-9D4F-4AFA-8F58-7C6E3EC1D182}" destId="{20C1600F-9301-47FB-896F-1084A5224C7E}" srcOrd="0" destOrd="0" parTransId="{F7F06C27-F22E-4427-8FB0-9A2A9CF13B79}" sibTransId="{6D8ED7E6-B18C-45B3-8616-3BEAA80460CA}"/>
    <dgm:cxn modelId="{108725CC-98E7-4CC5-A9E0-56B6E08DA567}" type="presOf" srcId="{B72B1C91-9D4F-4AFA-8F58-7C6E3EC1D182}" destId="{4EB63929-8E8D-4C2B-BFB0-CF69D29661FE}" srcOrd="0" destOrd="0" presId="urn:microsoft.com/office/officeart/2005/8/layout/hierarchy4"/>
    <dgm:cxn modelId="{C18680DA-E6CF-46B2-80F2-7F03A7E7D037}" srcId="{240A62C3-228F-4F25-9CCF-79EE48345DD6}" destId="{E69A3A7F-22F7-493A-BF86-B097F56B4CA5}" srcOrd="0" destOrd="0" parTransId="{7072BE38-C683-4F7E-A0C9-319D69DE8336}" sibTransId="{D2AA0C3B-300A-4339-B3EF-5947FBB820D1}"/>
    <dgm:cxn modelId="{CF732DE7-39F7-468D-A227-CD3884351377}" srcId="{E69A3A7F-22F7-493A-BF86-B097F56B4CA5}" destId="{750CA2FF-D934-4945-8999-04834FF644BD}" srcOrd="0" destOrd="0" parTransId="{0F5EAE70-0D61-478C-A6A8-FB4DCADFF5BE}" sibTransId="{D666EC9F-452C-4295-9B01-D2ACFA3E37BB}"/>
    <dgm:cxn modelId="{DC12A3EC-9A81-45F6-A229-D6E980D75FCA}" type="presOf" srcId="{BE396977-660F-40E7-8DE5-D084F9505B5A}" destId="{3A447317-F5D0-4E1A-BFCD-D798AD47327C}" srcOrd="0" destOrd="0" presId="urn:microsoft.com/office/officeart/2005/8/layout/hierarchy4"/>
    <dgm:cxn modelId="{15F73FF9-A385-4C6F-B3EE-509A6501790A}" srcId="{15FC8E7C-FA2A-4D27-98FE-8D3A2CC46631}" destId="{BE396977-660F-40E7-8DE5-D084F9505B5A}" srcOrd="0" destOrd="0" parTransId="{21AB33E4-A75D-45FE-812F-FC36BE6209C1}" sibTransId="{DA381B4A-01A6-4DC5-BAE8-C13783F0872C}"/>
    <dgm:cxn modelId="{30A871FB-A14B-4F41-A8AD-F0D78EE1CAD7}" srcId="{20C1600F-9301-47FB-896F-1084A5224C7E}" destId="{240A62C3-228F-4F25-9CCF-79EE48345DD6}" srcOrd="1" destOrd="0" parTransId="{649804FB-2F2F-47DB-9460-1B4DFC0CE34C}" sibTransId="{4EB3F121-4544-44F4-91E3-8F2DFE1B99F2}"/>
    <dgm:cxn modelId="{496A2B42-0D9C-49E4-B7BC-B151D621AF4B}" type="presParOf" srcId="{4EB63929-8E8D-4C2B-BFB0-CF69D29661FE}" destId="{644B3572-2528-41AB-A695-AF619B1784A9}" srcOrd="0" destOrd="0" presId="urn:microsoft.com/office/officeart/2005/8/layout/hierarchy4"/>
    <dgm:cxn modelId="{6C1F8969-3C31-47D3-857D-DF6263269343}" type="presParOf" srcId="{644B3572-2528-41AB-A695-AF619B1784A9}" destId="{CD809775-79B7-4141-91A2-892FC4397074}" srcOrd="0" destOrd="0" presId="urn:microsoft.com/office/officeart/2005/8/layout/hierarchy4"/>
    <dgm:cxn modelId="{44C07C26-82EA-457F-9640-20F316123C8A}" type="presParOf" srcId="{644B3572-2528-41AB-A695-AF619B1784A9}" destId="{7C5B3FAA-509D-446A-B8AC-D411E73E1011}" srcOrd="1" destOrd="0" presId="urn:microsoft.com/office/officeart/2005/8/layout/hierarchy4"/>
    <dgm:cxn modelId="{00DDACDD-2B22-4604-B28D-0A2C394F23EA}" type="presParOf" srcId="{644B3572-2528-41AB-A695-AF619B1784A9}" destId="{09FD6916-9860-4A53-8C41-03D7883B76C5}" srcOrd="2" destOrd="0" presId="urn:microsoft.com/office/officeart/2005/8/layout/hierarchy4"/>
    <dgm:cxn modelId="{C5EC423D-DD36-456A-8D69-00AB87A53F46}" type="presParOf" srcId="{09FD6916-9860-4A53-8C41-03D7883B76C5}" destId="{6293AC49-E251-4794-9559-F48D0793400A}" srcOrd="0" destOrd="0" presId="urn:microsoft.com/office/officeart/2005/8/layout/hierarchy4"/>
    <dgm:cxn modelId="{479D3927-06DB-4F03-B265-9B7C242ADC4F}" type="presParOf" srcId="{6293AC49-E251-4794-9559-F48D0793400A}" destId="{F1DDB27A-86B3-43E2-9864-A89377CDDCB9}" srcOrd="0" destOrd="0" presId="urn:microsoft.com/office/officeart/2005/8/layout/hierarchy4"/>
    <dgm:cxn modelId="{F71C988A-FAE1-4EF3-BA7D-82EB51ED4BA8}" type="presParOf" srcId="{6293AC49-E251-4794-9559-F48D0793400A}" destId="{556217F8-8A84-40C8-A6A2-81013F956681}" srcOrd="1" destOrd="0" presId="urn:microsoft.com/office/officeart/2005/8/layout/hierarchy4"/>
    <dgm:cxn modelId="{1470DC56-E069-4EB6-BE7C-405AE815C815}" type="presParOf" srcId="{6293AC49-E251-4794-9559-F48D0793400A}" destId="{26906D7F-68C1-4871-9287-1CF1FBFB85F8}" srcOrd="2" destOrd="0" presId="urn:microsoft.com/office/officeart/2005/8/layout/hierarchy4"/>
    <dgm:cxn modelId="{CEFAC46A-9748-44FB-936C-726020D656A0}" type="presParOf" srcId="{26906D7F-68C1-4871-9287-1CF1FBFB85F8}" destId="{CE3209D9-706B-4227-BE39-9C2FD324B807}" srcOrd="0" destOrd="0" presId="urn:microsoft.com/office/officeart/2005/8/layout/hierarchy4"/>
    <dgm:cxn modelId="{A3FE3D91-8D59-485B-A416-62D5407B20C0}" type="presParOf" srcId="{CE3209D9-706B-4227-BE39-9C2FD324B807}" destId="{29866EAF-5736-4927-B376-C27098367611}" srcOrd="0" destOrd="0" presId="urn:microsoft.com/office/officeart/2005/8/layout/hierarchy4"/>
    <dgm:cxn modelId="{F2459376-1A3A-4206-9825-441CD25866C4}" type="presParOf" srcId="{CE3209D9-706B-4227-BE39-9C2FD324B807}" destId="{E379586C-54D0-49DD-9D64-0703F2300D2B}" srcOrd="1" destOrd="0" presId="urn:microsoft.com/office/officeart/2005/8/layout/hierarchy4"/>
    <dgm:cxn modelId="{49F6EE25-BDC3-4D4C-AF98-7D28DB6F0EC0}" type="presParOf" srcId="{CE3209D9-706B-4227-BE39-9C2FD324B807}" destId="{BC9CD279-B2BA-4E82-8845-F659009FA78E}" srcOrd="2" destOrd="0" presId="urn:microsoft.com/office/officeart/2005/8/layout/hierarchy4"/>
    <dgm:cxn modelId="{BB77FFDD-4290-4BF9-99D0-C263ED7E3736}" type="presParOf" srcId="{BC9CD279-B2BA-4E82-8845-F659009FA78E}" destId="{B5AECF56-5A0E-40D6-8ED0-8EFB964C27B8}" srcOrd="0" destOrd="0" presId="urn:microsoft.com/office/officeart/2005/8/layout/hierarchy4"/>
    <dgm:cxn modelId="{9A93C6B1-A66B-420C-9C77-996166D26A5A}" type="presParOf" srcId="{B5AECF56-5A0E-40D6-8ED0-8EFB964C27B8}" destId="{3A447317-F5D0-4E1A-BFCD-D798AD47327C}" srcOrd="0" destOrd="0" presId="urn:microsoft.com/office/officeart/2005/8/layout/hierarchy4"/>
    <dgm:cxn modelId="{31B59AB9-BC3B-4A1F-B12D-6263A0C25586}" type="presParOf" srcId="{B5AECF56-5A0E-40D6-8ED0-8EFB964C27B8}" destId="{6E7C84E7-74ED-4207-9D61-8A41A570C99E}" srcOrd="1" destOrd="0" presId="urn:microsoft.com/office/officeart/2005/8/layout/hierarchy4"/>
    <dgm:cxn modelId="{FC23499C-E7D8-47CA-A867-03D04ABFEAA8}" type="presParOf" srcId="{09FD6916-9860-4A53-8C41-03D7883B76C5}" destId="{D2671D94-1DC8-4046-B8A1-9A042D9DF226}" srcOrd="1" destOrd="0" presId="urn:microsoft.com/office/officeart/2005/8/layout/hierarchy4"/>
    <dgm:cxn modelId="{749115AE-23C0-4FD6-AA33-1D060B038A37}" type="presParOf" srcId="{09FD6916-9860-4A53-8C41-03D7883B76C5}" destId="{A18B253C-5CCB-473A-888D-A2EEB2DDBE24}" srcOrd="2" destOrd="0" presId="urn:microsoft.com/office/officeart/2005/8/layout/hierarchy4"/>
    <dgm:cxn modelId="{51E4612E-FC09-440C-BAB1-51398913E266}" type="presParOf" srcId="{A18B253C-5CCB-473A-888D-A2EEB2DDBE24}" destId="{0C06577B-EAD2-482D-861E-E777DE1AC3E5}" srcOrd="0" destOrd="0" presId="urn:microsoft.com/office/officeart/2005/8/layout/hierarchy4"/>
    <dgm:cxn modelId="{4784C7F7-56B2-429E-BCB9-F4DBC87E2928}" type="presParOf" srcId="{A18B253C-5CCB-473A-888D-A2EEB2DDBE24}" destId="{5B4A20D7-8F98-4ED9-9128-59433ADA4B84}" srcOrd="1" destOrd="0" presId="urn:microsoft.com/office/officeart/2005/8/layout/hierarchy4"/>
    <dgm:cxn modelId="{CF3A674D-386B-435A-A603-D27FC7B92EF8}" type="presParOf" srcId="{A18B253C-5CCB-473A-888D-A2EEB2DDBE24}" destId="{77440696-C15D-4A09-95F0-999F42F6A6AB}" srcOrd="2" destOrd="0" presId="urn:microsoft.com/office/officeart/2005/8/layout/hierarchy4"/>
    <dgm:cxn modelId="{AA77ED3E-6553-4655-878A-1B35800A71AD}" type="presParOf" srcId="{77440696-C15D-4A09-95F0-999F42F6A6AB}" destId="{482C6678-F367-4171-869E-47425D7E47E4}" srcOrd="0" destOrd="0" presId="urn:microsoft.com/office/officeart/2005/8/layout/hierarchy4"/>
    <dgm:cxn modelId="{1782DD42-7A2B-44FE-9EC1-6BD4A464EF72}" type="presParOf" srcId="{482C6678-F367-4171-869E-47425D7E47E4}" destId="{662F638F-E44C-432F-B8FB-F28DD8F95369}" srcOrd="0" destOrd="0" presId="urn:microsoft.com/office/officeart/2005/8/layout/hierarchy4"/>
    <dgm:cxn modelId="{83240B10-C010-4C3A-A355-FAFF8AA2751F}" type="presParOf" srcId="{482C6678-F367-4171-869E-47425D7E47E4}" destId="{6771321D-E183-461A-B4E4-47846F5C6E2F}" srcOrd="1" destOrd="0" presId="urn:microsoft.com/office/officeart/2005/8/layout/hierarchy4"/>
    <dgm:cxn modelId="{E70E4B0D-F574-42BD-AF33-64F79335499F}" type="presParOf" srcId="{482C6678-F367-4171-869E-47425D7E47E4}" destId="{554B45BB-130F-4983-AE28-9EFB5BDD8B73}" srcOrd="2" destOrd="0" presId="urn:microsoft.com/office/officeart/2005/8/layout/hierarchy4"/>
    <dgm:cxn modelId="{350A40D6-C401-44E6-B873-A47F0C9B11A9}" type="presParOf" srcId="{554B45BB-130F-4983-AE28-9EFB5BDD8B73}" destId="{58A85527-BAA2-47BE-ABA2-AB027BA853BC}" srcOrd="0" destOrd="0" presId="urn:microsoft.com/office/officeart/2005/8/layout/hierarchy4"/>
    <dgm:cxn modelId="{07A12E3B-5722-4576-9F47-693CAE45D744}" type="presParOf" srcId="{58A85527-BAA2-47BE-ABA2-AB027BA853BC}" destId="{DEDA890E-17AE-4785-B5DC-A8EBEE746262}" srcOrd="0" destOrd="0" presId="urn:microsoft.com/office/officeart/2005/8/layout/hierarchy4"/>
    <dgm:cxn modelId="{A35BFBD9-388F-4C43-BE17-C8CF04182AC6}" type="presParOf" srcId="{58A85527-BAA2-47BE-ABA2-AB027BA853BC}" destId="{7A0E61AD-7B23-40C0-BBBE-2EFB8C4B2E1F}"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B161FD-228B-426A-A69F-0AB6F025E45B}"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413AF344-0762-4D39-961F-A57896DD7323}">
      <dgm:prSet phldrT="[Text]"/>
      <dgm:spPr/>
      <dgm:t>
        <a:bodyPr/>
        <a:lstStyle/>
        <a:p>
          <a:r>
            <a:rPr lang="en-US" dirty="0"/>
            <a:t>Slow Learning Rate (e.g., 0.01)</a:t>
          </a:r>
        </a:p>
      </dgm:t>
    </dgm:pt>
    <dgm:pt modelId="{91682F76-700D-44B8-8B61-5FB7B74FEEA2}" type="parTrans" cxnId="{71A22D9C-ABC1-41D2-B292-5217196F242A}">
      <dgm:prSet/>
      <dgm:spPr/>
      <dgm:t>
        <a:bodyPr/>
        <a:lstStyle/>
        <a:p>
          <a:endParaRPr lang="en-US"/>
        </a:p>
      </dgm:t>
    </dgm:pt>
    <dgm:pt modelId="{E8867634-B053-4C15-826E-DB66DB14559A}" type="sibTrans" cxnId="{71A22D9C-ABC1-41D2-B292-5217196F242A}">
      <dgm:prSet/>
      <dgm:spPr/>
      <dgm:t>
        <a:bodyPr/>
        <a:lstStyle/>
        <a:p>
          <a:endParaRPr lang="en-US"/>
        </a:p>
      </dgm:t>
    </dgm:pt>
    <dgm:pt modelId="{9B905391-84C5-4532-B289-86B8C30EA2A8}">
      <dgm:prSet phldrT="[Text]"/>
      <dgm:spPr/>
      <dgm:t>
        <a:bodyPr/>
        <a:lstStyle/>
        <a:p>
          <a:r>
            <a:rPr lang="en-US" dirty="0"/>
            <a:t>More likely to converge to the minimum</a:t>
          </a:r>
        </a:p>
      </dgm:t>
    </dgm:pt>
    <dgm:pt modelId="{63F68363-075C-42A3-8DC0-17C103E70B07}" type="parTrans" cxnId="{E709030F-456B-46B8-9EA9-F8465EAEC218}">
      <dgm:prSet/>
      <dgm:spPr/>
      <dgm:t>
        <a:bodyPr/>
        <a:lstStyle/>
        <a:p>
          <a:endParaRPr lang="en-US"/>
        </a:p>
      </dgm:t>
    </dgm:pt>
    <dgm:pt modelId="{B8E129F9-65BF-4812-9867-899E75A93ACE}" type="sibTrans" cxnId="{E709030F-456B-46B8-9EA9-F8465EAEC218}">
      <dgm:prSet/>
      <dgm:spPr/>
      <dgm:t>
        <a:bodyPr/>
        <a:lstStyle/>
        <a:p>
          <a:endParaRPr lang="en-US"/>
        </a:p>
      </dgm:t>
    </dgm:pt>
    <dgm:pt modelId="{CD95AFAB-AC6D-4975-A6F2-676252E71EB5}">
      <dgm:prSet phldrT="[Text]"/>
      <dgm:spPr/>
      <dgm:t>
        <a:bodyPr/>
        <a:lstStyle/>
        <a:p>
          <a:r>
            <a:rPr lang="en-US" dirty="0"/>
            <a:t>Take more iterations to find the minimum</a:t>
          </a:r>
        </a:p>
      </dgm:t>
    </dgm:pt>
    <dgm:pt modelId="{ADEDA141-0E15-43A1-A938-B157B6806340}" type="parTrans" cxnId="{DD222912-7F29-457F-8B99-5EB9CDEAEFE9}">
      <dgm:prSet/>
      <dgm:spPr/>
      <dgm:t>
        <a:bodyPr/>
        <a:lstStyle/>
        <a:p>
          <a:endParaRPr lang="en-US"/>
        </a:p>
      </dgm:t>
    </dgm:pt>
    <dgm:pt modelId="{3C2BBCDA-BBF2-4954-963E-9CC969FE651C}" type="sibTrans" cxnId="{DD222912-7F29-457F-8B99-5EB9CDEAEFE9}">
      <dgm:prSet/>
      <dgm:spPr/>
      <dgm:t>
        <a:bodyPr/>
        <a:lstStyle/>
        <a:p>
          <a:endParaRPr lang="en-US"/>
        </a:p>
      </dgm:t>
    </dgm:pt>
    <dgm:pt modelId="{0F770817-D5B0-4E94-A637-273E2325D728}">
      <dgm:prSet phldrT="[Text]"/>
      <dgm:spPr/>
      <dgm:t>
        <a:bodyPr/>
        <a:lstStyle/>
        <a:p>
          <a:r>
            <a:rPr lang="en-US" dirty="0"/>
            <a:t>Fast Learning Rate (e.g., 1.0)</a:t>
          </a:r>
        </a:p>
      </dgm:t>
    </dgm:pt>
    <dgm:pt modelId="{E468B6A5-B0B8-4EE2-891D-D25184520AFE}" type="parTrans" cxnId="{BDE7124A-A500-41F5-9F70-22A14CECB4F0}">
      <dgm:prSet/>
      <dgm:spPr/>
      <dgm:t>
        <a:bodyPr/>
        <a:lstStyle/>
        <a:p>
          <a:endParaRPr lang="en-US"/>
        </a:p>
      </dgm:t>
    </dgm:pt>
    <dgm:pt modelId="{E7D67C02-F78E-4447-BE53-1D20299DB99B}" type="sibTrans" cxnId="{BDE7124A-A500-41F5-9F70-22A14CECB4F0}">
      <dgm:prSet/>
      <dgm:spPr/>
      <dgm:t>
        <a:bodyPr/>
        <a:lstStyle/>
        <a:p>
          <a:endParaRPr lang="en-US"/>
        </a:p>
      </dgm:t>
    </dgm:pt>
    <dgm:pt modelId="{E00318F6-6661-46EA-B4DF-E8226A912D9B}">
      <dgm:prSet phldrT="[Text]"/>
      <dgm:spPr/>
      <dgm:t>
        <a:bodyPr/>
        <a:lstStyle/>
        <a:p>
          <a:r>
            <a:rPr lang="en-US" dirty="0"/>
            <a:t>May bound around or run away from the minimum</a:t>
          </a:r>
        </a:p>
      </dgm:t>
    </dgm:pt>
    <dgm:pt modelId="{F610AE72-0CD7-4C46-B36D-9431279F5151}" type="parTrans" cxnId="{82FD8CDE-3445-408A-9919-C5E7F54046E3}">
      <dgm:prSet/>
      <dgm:spPr/>
      <dgm:t>
        <a:bodyPr/>
        <a:lstStyle/>
        <a:p>
          <a:endParaRPr lang="en-US"/>
        </a:p>
      </dgm:t>
    </dgm:pt>
    <dgm:pt modelId="{2C3708F1-9743-4E1B-8453-79BCCEC1164E}" type="sibTrans" cxnId="{82FD8CDE-3445-408A-9919-C5E7F54046E3}">
      <dgm:prSet/>
      <dgm:spPr/>
      <dgm:t>
        <a:bodyPr/>
        <a:lstStyle/>
        <a:p>
          <a:endParaRPr lang="en-US"/>
        </a:p>
      </dgm:t>
    </dgm:pt>
    <dgm:pt modelId="{01D9C1DA-77A5-4D26-B87C-027D2043717F}">
      <dgm:prSet phldrT="[Text]"/>
      <dgm:spPr/>
      <dgm:t>
        <a:bodyPr/>
        <a:lstStyle/>
        <a:p>
          <a:r>
            <a:rPr lang="en-US" dirty="0"/>
            <a:t>Take fewer iterations if minimum can be found</a:t>
          </a:r>
        </a:p>
      </dgm:t>
    </dgm:pt>
    <dgm:pt modelId="{36222321-7B00-4CB9-8C2A-6D8022F42C5C}" type="parTrans" cxnId="{1EA0C1A2-0E54-4DB4-AF54-96856E9C1C48}">
      <dgm:prSet/>
      <dgm:spPr/>
      <dgm:t>
        <a:bodyPr/>
        <a:lstStyle/>
        <a:p>
          <a:endParaRPr lang="en-US"/>
        </a:p>
      </dgm:t>
    </dgm:pt>
    <dgm:pt modelId="{80E4CF0B-3081-46DE-B224-AA0247EE2BC3}" type="sibTrans" cxnId="{1EA0C1A2-0E54-4DB4-AF54-96856E9C1C48}">
      <dgm:prSet/>
      <dgm:spPr/>
      <dgm:t>
        <a:bodyPr/>
        <a:lstStyle/>
        <a:p>
          <a:endParaRPr lang="en-US"/>
        </a:p>
      </dgm:t>
    </dgm:pt>
    <dgm:pt modelId="{2E9EAF32-7987-4A40-B6F9-7B888B0CCDB5}" type="pres">
      <dgm:prSet presAssocID="{70B161FD-228B-426A-A69F-0AB6F025E45B}" presName="linear" presStyleCnt="0">
        <dgm:presLayoutVars>
          <dgm:dir/>
          <dgm:resizeHandles val="exact"/>
        </dgm:presLayoutVars>
      </dgm:prSet>
      <dgm:spPr/>
    </dgm:pt>
    <dgm:pt modelId="{51C282EB-B4B4-4F92-82C7-FCC8F277C9EF}" type="pres">
      <dgm:prSet presAssocID="{413AF344-0762-4D39-961F-A57896DD7323}" presName="comp" presStyleCnt="0"/>
      <dgm:spPr/>
    </dgm:pt>
    <dgm:pt modelId="{155D7D0D-A60D-4696-87FB-3DDF22AC409C}" type="pres">
      <dgm:prSet presAssocID="{413AF344-0762-4D39-961F-A57896DD7323}" presName="box" presStyleLbl="node1" presStyleIdx="0" presStyleCnt="2"/>
      <dgm:spPr/>
    </dgm:pt>
    <dgm:pt modelId="{F72C9686-91B4-47C9-9BF9-11FD3BD51D00}" type="pres">
      <dgm:prSet presAssocID="{413AF344-0762-4D39-961F-A57896DD7323}"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E2ADBF84-B781-420C-BA8D-7290826867AC}" type="pres">
      <dgm:prSet presAssocID="{413AF344-0762-4D39-961F-A57896DD7323}" presName="text" presStyleLbl="node1" presStyleIdx="0" presStyleCnt="2">
        <dgm:presLayoutVars>
          <dgm:bulletEnabled val="1"/>
        </dgm:presLayoutVars>
      </dgm:prSet>
      <dgm:spPr/>
    </dgm:pt>
    <dgm:pt modelId="{D322FBE7-846B-4C30-BE19-FE50C751211B}" type="pres">
      <dgm:prSet presAssocID="{E8867634-B053-4C15-826E-DB66DB14559A}" presName="spacer" presStyleCnt="0"/>
      <dgm:spPr/>
    </dgm:pt>
    <dgm:pt modelId="{992CF48B-B311-47CD-A269-D92B96265A84}" type="pres">
      <dgm:prSet presAssocID="{0F770817-D5B0-4E94-A637-273E2325D728}" presName="comp" presStyleCnt="0"/>
      <dgm:spPr/>
    </dgm:pt>
    <dgm:pt modelId="{DFA487E3-A2CE-4B5E-9566-D85559EC56C6}" type="pres">
      <dgm:prSet presAssocID="{0F770817-D5B0-4E94-A637-273E2325D728}" presName="box" presStyleLbl="node1" presStyleIdx="1" presStyleCnt="2"/>
      <dgm:spPr/>
    </dgm:pt>
    <dgm:pt modelId="{E2FFBB9A-4DFA-4716-BA85-541DC0F7445E}" type="pres">
      <dgm:prSet presAssocID="{0F770817-D5B0-4E94-A637-273E2325D728}"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6844E5C4-C1B4-4716-AD97-D1EAA24DE084}" type="pres">
      <dgm:prSet presAssocID="{0F770817-D5B0-4E94-A637-273E2325D728}" presName="text" presStyleLbl="node1" presStyleIdx="1" presStyleCnt="2">
        <dgm:presLayoutVars>
          <dgm:bulletEnabled val="1"/>
        </dgm:presLayoutVars>
      </dgm:prSet>
      <dgm:spPr/>
    </dgm:pt>
  </dgm:ptLst>
  <dgm:cxnLst>
    <dgm:cxn modelId="{085BE300-950A-4CF3-8AA4-804FC35DB17E}" type="presOf" srcId="{413AF344-0762-4D39-961F-A57896DD7323}" destId="{E2ADBF84-B781-420C-BA8D-7290826867AC}" srcOrd="1" destOrd="0" presId="urn:microsoft.com/office/officeart/2005/8/layout/vList4"/>
    <dgm:cxn modelId="{E709030F-456B-46B8-9EA9-F8465EAEC218}" srcId="{413AF344-0762-4D39-961F-A57896DD7323}" destId="{9B905391-84C5-4532-B289-86B8C30EA2A8}" srcOrd="0" destOrd="0" parTransId="{63F68363-075C-42A3-8DC0-17C103E70B07}" sibTransId="{B8E129F9-65BF-4812-9867-899E75A93ACE}"/>
    <dgm:cxn modelId="{DD222912-7F29-457F-8B99-5EB9CDEAEFE9}" srcId="{413AF344-0762-4D39-961F-A57896DD7323}" destId="{CD95AFAB-AC6D-4975-A6F2-676252E71EB5}" srcOrd="1" destOrd="0" parTransId="{ADEDA141-0E15-43A1-A938-B157B6806340}" sibTransId="{3C2BBCDA-BBF2-4954-963E-9CC969FE651C}"/>
    <dgm:cxn modelId="{A770F513-B313-409F-9331-F017D5CA32F7}" type="presOf" srcId="{413AF344-0762-4D39-961F-A57896DD7323}" destId="{155D7D0D-A60D-4696-87FB-3DDF22AC409C}" srcOrd="0" destOrd="0" presId="urn:microsoft.com/office/officeart/2005/8/layout/vList4"/>
    <dgm:cxn modelId="{A080CC32-F721-4BC6-90A0-C0EB3FA93166}" type="presOf" srcId="{E00318F6-6661-46EA-B4DF-E8226A912D9B}" destId="{6844E5C4-C1B4-4716-AD97-D1EAA24DE084}" srcOrd="1" destOrd="1" presId="urn:microsoft.com/office/officeart/2005/8/layout/vList4"/>
    <dgm:cxn modelId="{1F722433-3743-4A08-8A1C-BD5136FD9889}" type="presOf" srcId="{CD95AFAB-AC6D-4975-A6F2-676252E71EB5}" destId="{155D7D0D-A60D-4696-87FB-3DDF22AC409C}" srcOrd="0" destOrd="2" presId="urn:microsoft.com/office/officeart/2005/8/layout/vList4"/>
    <dgm:cxn modelId="{6A63B242-09AC-4523-A9EC-C16A6CFA28B8}" type="presOf" srcId="{9B905391-84C5-4532-B289-86B8C30EA2A8}" destId="{155D7D0D-A60D-4696-87FB-3DDF22AC409C}" srcOrd="0" destOrd="1" presId="urn:microsoft.com/office/officeart/2005/8/layout/vList4"/>
    <dgm:cxn modelId="{BA2A7343-B583-4EB4-8280-E051DD43E918}" type="presOf" srcId="{01D9C1DA-77A5-4D26-B87C-027D2043717F}" destId="{6844E5C4-C1B4-4716-AD97-D1EAA24DE084}" srcOrd="1" destOrd="2" presId="urn:microsoft.com/office/officeart/2005/8/layout/vList4"/>
    <dgm:cxn modelId="{BDE7124A-A500-41F5-9F70-22A14CECB4F0}" srcId="{70B161FD-228B-426A-A69F-0AB6F025E45B}" destId="{0F770817-D5B0-4E94-A637-273E2325D728}" srcOrd="1" destOrd="0" parTransId="{E468B6A5-B0B8-4EE2-891D-D25184520AFE}" sibTransId="{E7D67C02-F78E-4447-BE53-1D20299DB99B}"/>
    <dgm:cxn modelId="{4580D16A-9538-49BF-8C71-8BA33977485C}" type="presOf" srcId="{70B161FD-228B-426A-A69F-0AB6F025E45B}" destId="{2E9EAF32-7987-4A40-B6F9-7B888B0CCDB5}" srcOrd="0" destOrd="0" presId="urn:microsoft.com/office/officeart/2005/8/layout/vList4"/>
    <dgm:cxn modelId="{520F6D6C-6821-42D7-A1C9-25B21EF2DC97}" type="presOf" srcId="{0F770817-D5B0-4E94-A637-273E2325D728}" destId="{DFA487E3-A2CE-4B5E-9566-D85559EC56C6}" srcOrd="0" destOrd="0" presId="urn:microsoft.com/office/officeart/2005/8/layout/vList4"/>
    <dgm:cxn modelId="{AD62B280-6DC0-4FDF-BE24-EBD69902130E}" type="presOf" srcId="{CD95AFAB-AC6D-4975-A6F2-676252E71EB5}" destId="{E2ADBF84-B781-420C-BA8D-7290826867AC}" srcOrd="1" destOrd="2" presId="urn:microsoft.com/office/officeart/2005/8/layout/vList4"/>
    <dgm:cxn modelId="{70E8C48C-13D0-46A0-AC93-2537D68CD5CA}" type="presOf" srcId="{E00318F6-6661-46EA-B4DF-E8226A912D9B}" destId="{DFA487E3-A2CE-4B5E-9566-D85559EC56C6}" srcOrd="0" destOrd="1" presId="urn:microsoft.com/office/officeart/2005/8/layout/vList4"/>
    <dgm:cxn modelId="{71A22D9C-ABC1-41D2-B292-5217196F242A}" srcId="{70B161FD-228B-426A-A69F-0AB6F025E45B}" destId="{413AF344-0762-4D39-961F-A57896DD7323}" srcOrd="0" destOrd="0" parTransId="{91682F76-700D-44B8-8B61-5FB7B74FEEA2}" sibTransId="{E8867634-B053-4C15-826E-DB66DB14559A}"/>
    <dgm:cxn modelId="{1EA0C1A2-0E54-4DB4-AF54-96856E9C1C48}" srcId="{0F770817-D5B0-4E94-A637-273E2325D728}" destId="{01D9C1DA-77A5-4D26-B87C-027D2043717F}" srcOrd="1" destOrd="0" parTransId="{36222321-7B00-4CB9-8C2A-6D8022F42C5C}" sibTransId="{80E4CF0B-3081-46DE-B224-AA0247EE2BC3}"/>
    <dgm:cxn modelId="{C25108CF-66CA-4F2A-A8E8-15D694F4F4CD}" type="presOf" srcId="{0F770817-D5B0-4E94-A637-273E2325D728}" destId="{6844E5C4-C1B4-4716-AD97-D1EAA24DE084}" srcOrd="1" destOrd="0" presId="urn:microsoft.com/office/officeart/2005/8/layout/vList4"/>
    <dgm:cxn modelId="{DE603DD8-E2B6-4894-8BD8-027B2984D432}" type="presOf" srcId="{01D9C1DA-77A5-4D26-B87C-027D2043717F}" destId="{DFA487E3-A2CE-4B5E-9566-D85559EC56C6}" srcOrd="0" destOrd="2" presId="urn:microsoft.com/office/officeart/2005/8/layout/vList4"/>
    <dgm:cxn modelId="{82FD8CDE-3445-408A-9919-C5E7F54046E3}" srcId="{0F770817-D5B0-4E94-A637-273E2325D728}" destId="{E00318F6-6661-46EA-B4DF-E8226A912D9B}" srcOrd="0" destOrd="0" parTransId="{F610AE72-0CD7-4C46-B36D-9431279F5151}" sibTransId="{2C3708F1-9743-4E1B-8453-79BCCEC1164E}"/>
    <dgm:cxn modelId="{88727AF6-78BB-4A67-9B33-9768206138A8}" type="presOf" srcId="{9B905391-84C5-4532-B289-86B8C30EA2A8}" destId="{E2ADBF84-B781-420C-BA8D-7290826867AC}" srcOrd="1" destOrd="1" presId="urn:microsoft.com/office/officeart/2005/8/layout/vList4"/>
    <dgm:cxn modelId="{A4E5690C-99CA-4A1C-8040-48C1FCECBA3B}" type="presParOf" srcId="{2E9EAF32-7987-4A40-B6F9-7B888B0CCDB5}" destId="{51C282EB-B4B4-4F92-82C7-FCC8F277C9EF}" srcOrd="0" destOrd="0" presId="urn:microsoft.com/office/officeart/2005/8/layout/vList4"/>
    <dgm:cxn modelId="{F4210308-F3D8-4F02-803D-B29F795EA985}" type="presParOf" srcId="{51C282EB-B4B4-4F92-82C7-FCC8F277C9EF}" destId="{155D7D0D-A60D-4696-87FB-3DDF22AC409C}" srcOrd="0" destOrd="0" presId="urn:microsoft.com/office/officeart/2005/8/layout/vList4"/>
    <dgm:cxn modelId="{047AFF97-4800-4A1D-B9EB-61FF9CCDF9D8}" type="presParOf" srcId="{51C282EB-B4B4-4F92-82C7-FCC8F277C9EF}" destId="{F72C9686-91B4-47C9-9BF9-11FD3BD51D00}" srcOrd="1" destOrd="0" presId="urn:microsoft.com/office/officeart/2005/8/layout/vList4"/>
    <dgm:cxn modelId="{C9EA27D2-545E-485D-BFC0-344B07769199}" type="presParOf" srcId="{51C282EB-B4B4-4F92-82C7-FCC8F277C9EF}" destId="{E2ADBF84-B781-420C-BA8D-7290826867AC}" srcOrd="2" destOrd="0" presId="urn:microsoft.com/office/officeart/2005/8/layout/vList4"/>
    <dgm:cxn modelId="{46438B23-81C3-437F-9D20-D994CE03A8D5}" type="presParOf" srcId="{2E9EAF32-7987-4A40-B6F9-7B888B0CCDB5}" destId="{D322FBE7-846B-4C30-BE19-FE50C751211B}" srcOrd="1" destOrd="0" presId="urn:microsoft.com/office/officeart/2005/8/layout/vList4"/>
    <dgm:cxn modelId="{0EC6BDB0-5D16-46CA-B9BF-CA8028643475}" type="presParOf" srcId="{2E9EAF32-7987-4A40-B6F9-7B888B0CCDB5}" destId="{992CF48B-B311-47CD-A269-D92B96265A84}" srcOrd="2" destOrd="0" presId="urn:microsoft.com/office/officeart/2005/8/layout/vList4"/>
    <dgm:cxn modelId="{E07C7A75-271E-41A7-AC1E-29816CDC8EA8}" type="presParOf" srcId="{992CF48B-B311-47CD-A269-D92B96265A84}" destId="{DFA487E3-A2CE-4B5E-9566-D85559EC56C6}" srcOrd="0" destOrd="0" presId="urn:microsoft.com/office/officeart/2005/8/layout/vList4"/>
    <dgm:cxn modelId="{FF33A706-3D7D-43CC-A75D-2A8378466942}" type="presParOf" srcId="{992CF48B-B311-47CD-A269-D92B96265A84}" destId="{E2FFBB9A-4DFA-4716-BA85-541DC0F7445E}" srcOrd="1" destOrd="0" presId="urn:microsoft.com/office/officeart/2005/8/layout/vList4"/>
    <dgm:cxn modelId="{FAF0E19F-8244-4584-B841-6609FD8B0835}" type="presParOf" srcId="{992CF48B-B311-47CD-A269-D92B96265A84}" destId="{6844E5C4-C1B4-4716-AD97-D1EAA24DE08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dgm:t>
        <a:bodyPr/>
        <a:lstStyle/>
        <a:p>
          <a:r>
            <a:rPr lang="en-US" dirty="0" err="1"/>
            <a:t>sklearn</a:t>
          </a:r>
          <a:r>
            <a:rPr lang="en-US" dirty="0"/>
            <a:t>.</a:t>
          </a:r>
          <a:br>
            <a:rPr lang="en-US" dirty="0"/>
          </a:br>
          <a:r>
            <a:rPr lang="en-US" dirty="0" err="1"/>
            <a:t>neural_network</a:t>
          </a:r>
          <a:r>
            <a:rPr lang="en-US" dirty="0"/>
            <a:t>.</a:t>
          </a:r>
          <a:br>
            <a:rPr lang="en-US" dirty="0"/>
          </a:br>
          <a:r>
            <a:rPr lang="en-US" dirty="0" err="1"/>
            <a:t>MLPRegressor</a:t>
          </a:r>
          <a:endParaRPr lang="en-US" dirty="0"/>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dgm:t>
        <a:bodyPr/>
        <a:lstStyle/>
        <a:p>
          <a:r>
            <a:rPr lang="en-US" dirty="0"/>
            <a:t>Activation</a:t>
          </a:r>
          <a:br>
            <a:rPr lang="en-US" dirty="0"/>
          </a:br>
          <a:r>
            <a:rPr lang="en-US" dirty="0"/>
            <a:t>= '</a:t>
          </a:r>
          <a:r>
            <a:rPr lang="en-US" dirty="0" err="1"/>
            <a:t>relu</a:t>
          </a:r>
          <a:r>
            <a:rPr lang="en-US" dirty="0"/>
            <a:t>'</a:t>
          </a:r>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dgm:t>
        <a:bodyPr/>
        <a:lstStyle/>
        <a:p>
          <a:r>
            <a:rPr lang="en-US" dirty="0" err="1"/>
            <a:t>learning_rate_init</a:t>
          </a:r>
          <a:br>
            <a:rPr lang="en-US" dirty="0"/>
          </a:br>
          <a:r>
            <a:rPr lang="en-US" dirty="0"/>
            <a:t>= 0.1</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dgm:t>
        <a:bodyPr/>
        <a:lstStyle/>
        <a:p>
          <a:r>
            <a:rPr lang="en-US" dirty="0" err="1"/>
            <a:t>max_iter</a:t>
          </a:r>
          <a:r>
            <a:rPr lang="en-US" dirty="0"/>
            <a:t> = 5000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dgm:t>
        <a:bodyPr/>
        <a:lstStyle/>
        <a:p>
          <a:r>
            <a:rPr lang="en-US" dirty="0" err="1"/>
            <a:t>random_state</a:t>
          </a:r>
          <a:r>
            <a:rPr lang="en-US" dirty="0"/>
            <a:t> = 20191030</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dgm:t>
        <a:bodyPr/>
        <a:lstStyle/>
        <a:p>
          <a:r>
            <a:rPr lang="en-US" dirty="0"/>
            <a:t>Solver = '</a:t>
          </a:r>
          <a:r>
            <a:rPr lang="en-US" dirty="0" err="1"/>
            <a:t>lbfgs</a:t>
          </a:r>
          <a:r>
            <a:rPr lang="en-US" dirty="0"/>
            <a:t>'</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B9B319-EC93-4272-B40B-098956C2B45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53003752-949B-40F6-BEEF-516FA53F074D}">
      <dgm:prSet phldrT="[Text]"/>
      <dgm:spPr/>
      <dgm:t>
        <a:bodyPr/>
        <a:lstStyle/>
        <a:p>
          <a:r>
            <a:rPr lang="en-US" dirty="0"/>
            <a:t>Number of Hidden Layers</a:t>
          </a:r>
        </a:p>
      </dgm:t>
    </dgm:pt>
    <dgm:pt modelId="{F756970D-1395-4176-8A38-89DED8CBC540}" type="parTrans" cxnId="{2257FE3C-6027-422C-8D20-DCAD6B3174A3}">
      <dgm:prSet/>
      <dgm:spPr/>
      <dgm:t>
        <a:bodyPr/>
        <a:lstStyle/>
        <a:p>
          <a:endParaRPr lang="en-US"/>
        </a:p>
      </dgm:t>
    </dgm:pt>
    <dgm:pt modelId="{19185FBC-B593-4924-A6DB-A4FF53D20164}" type="sibTrans" cxnId="{2257FE3C-6027-422C-8D20-DCAD6B3174A3}">
      <dgm:prSet/>
      <dgm:spPr/>
      <dgm:t>
        <a:bodyPr/>
        <a:lstStyle/>
        <a:p>
          <a:endParaRPr lang="en-US"/>
        </a:p>
      </dgm:t>
    </dgm:pt>
    <dgm:pt modelId="{F3E2EE9D-5FB6-4993-B3BB-103A03577C25}">
      <dgm:prSet phldrT="[Text]"/>
      <dgm:spPr/>
      <dgm:t>
        <a:bodyPr/>
        <a:lstStyle/>
        <a:p>
          <a:r>
            <a:rPr lang="en-US" dirty="0"/>
            <a:t>Try 1, 2, 3, 4, 5, 6, 7, 8, 9</a:t>
          </a:r>
        </a:p>
      </dgm:t>
    </dgm:pt>
    <dgm:pt modelId="{204D2341-06AA-42ED-AB4D-27B63ED36CCA}" type="parTrans" cxnId="{519FF670-CF36-4A39-9384-A3A3662E1B9A}">
      <dgm:prSet/>
      <dgm:spPr/>
      <dgm:t>
        <a:bodyPr/>
        <a:lstStyle/>
        <a:p>
          <a:endParaRPr lang="en-US"/>
        </a:p>
      </dgm:t>
    </dgm:pt>
    <dgm:pt modelId="{7331562B-27AD-4D69-A53E-5753F8C38E4D}" type="sibTrans" cxnId="{519FF670-CF36-4A39-9384-A3A3662E1B9A}">
      <dgm:prSet/>
      <dgm:spPr/>
      <dgm:t>
        <a:bodyPr/>
        <a:lstStyle/>
        <a:p>
          <a:endParaRPr lang="en-US"/>
        </a:p>
      </dgm:t>
    </dgm:pt>
    <dgm:pt modelId="{97B54A14-DC6A-4196-AB4A-3C35C414A9D5}">
      <dgm:prSet phldrT="[Text]"/>
      <dgm:spPr/>
      <dgm:t>
        <a:bodyPr/>
        <a:lstStyle/>
        <a:p>
          <a:r>
            <a:rPr lang="en-US" dirty="0"/>
            <a:t>Number of Neurons per Hidden Layer</a:t>
          </a:r>
        </a:p>
      </dgm:t>
    </dgm:pt>
    <dgm:pt modelId="{1EFF808A-67D9-4A8A-AE09-0E865D7EE133}" type="parTrans" cxnId="{01DA4E6F-14D3-4943-B1FC-15E3FE61AA9E}">
      <dgm:prSet/>
      <dgm:spPr/>
      <dgm:t>
        <a:bodyPr/>
        <a:lstStyle/>
        <a:p>
          <a:endParaRPr lang="en-US"/>
        </a:p>
      </dgm:t>
    </dgm:pt>
    <dgm:pt modelId="{C45A4CDD-2BCC-46D4-9058-AEFAF68C3482}" type="sibTrans" cxnId="{01DA4E6F-14D3-4943-B1FC-15E3FE61AA9E}">
      <dgm:prSet/>
      <dgm:spPr/>
      <dgm:t>
        <a:bodyPr/>
        <a:lstStyle/>
        <a:p>
          <a:endParaRPr lang="en-US"/>
        </a:p>
      </dgm:t>
    </dgm:pt>
    <dgm:pt modelId="{DF76881E-1D83-4FF5-9D11-81A1B981F5C2}">
      <dgm:prSet phldrT="[Text]"/>
      <dgm:spPr/>
      <dgm:t>
        <a:bodyPr/>
        <a:lstStyle/>
        <a:p>
          <a:r>
            <a:rPr lang="en-US" dirty="0"/>
            <a:t>Try 5, 10, 15, 20</a:t>
          </a:r>
        </a:p>
      </dgm:t>
    </dgm:pt>
    <dgm:pt modelId="{207F4FD9-43A8-42C4-B4A0-FA1774374981}" type="parTrans" cxnId="{91166124-B414-4E28-A3A5-BDFFD30ED94B}">
      <dgm:prSet/>
      <dgm:spPr/>
      <dgm:t>
        <a:bodyPr/>
        <a:lstStyle/>
        <a:p>
          <a:endParaRPr lang="en-US"/>
        </a:p>
      </dgm:t>
    </dgm:pt>
    <dgm:pt modelId="{F041A4AA-194B-4E75-A34C-3F9B9EA2D51C}" type="sibTrans" cxnId="{91166124-B414-4E28-A3A5-BDFFD30ED94B}">
      <dgm:prSet/>
      <dgm:spPr/>
      <dgm:t>
        <a:bodyPr/>
        <a:lstStyle/>
        <a:p>
          <a:endParaRPr lang="en-US"/>
        </a:p>
      </dgm:t>
    </dgm:pt>
    <dgm:pt modelId="{D2865B74-3B03-404C-8EB3-74D7FAA2CAAD}">
      <dgm:prSet phldrT="[Text]"/>
      <dgm:spPr/>
      <dgm:t>
        <a:bodyPr/>
        <a:lstStyle/>
        <a:p>
          <a:r>
            <a:rPr lang="en-US" dirty="0"/>
            <a:t>Assessment Metrics</a:t>
          </a:r>
        </a:p>
      </dgm:t>
    </dgm:pt>
    <dgm:pt modelId="{B0814D6C-6C9D-4AC8-B1A4-D77C9981FC51}" type="parTrans" cxnId="{2FBFE3E0-5F83-4BBC-AD33-00CDEDFCCAFE}">
      <dgm:prSet/>
      <dgm:spPr/>
      <dgm:t>
        <a:bodyPr/>
        <a:lstStyle/>
        <a:p>
          <a:endParaRPr lang="en-US"/>
        </a:p>
      </dgm:t>
    </dgm:pt>
    <dgm:pt modelId="{759276FD-2D1F-4B84-81F1-365CC37AA9BF}" type="sibTrans" cxnId="{2FBFE3E0-5F83-4BBC-AD33-00CDEDFCCAFE}">
      <dgm:prSet/>
      <dgm:spPr/>
      <dgm:t>
        <a:bodyPr/>
        <a:lstStyle/>
        <a:p>
          <a:endParaRPr lang="en-US"/>
        </a:p>
      </dgm:t>
    </dgm:pt>
    <dgm:pt modelId="{103E6C6C-7BC6-45D6-B1A3-508E547DCB74}">
      <dgm:prSet phldrT="[Text]"/>
      <dgm:spPr/>
      <dgm:t>
        <a:bodyPr/>
        <a:lstStyle/>
        <a:p>
          <a:r>
            <a:rPr lang="en-US" dirty="0"/>
            <a:t>Loss function is the Root Mean Square Residual </a:t>
          </a:r>
        </a:p>
      </dgm:t>
    </dgm:pt>
    <dgm:pt modelId="{28C9EF8C-DA48-49F5-9AD2-28992B167D38}" type="parTrans" cxnId="{B01A1456-1651-461D-8F27-C728DC3E70DE}">
      <dgm:prSet/>
      <dgm:spPr/>
      <dgm:t>
        <a:bodyPr/>
        <a:lstStyle/>
        <a:p>
          <a:endParaRPr lang="en-US"/>
        </a:p>
      </dgm:t>
    </dgm:pt>
    <dgm:pt modelId="{8BCB3C31-A4B3-49E0-AD72-84B0EB797EA8}" type="sibTrans" cxnId="{B01A1456-1651-461D-8F27-C728DC3E70DE}">
      <dgm:prSet/>
      <dgm:spPr/>
      <dgm:t>
        <a:bodyPr/>
        <a:lstStyle/>
        <a:p>
          <a:endParaRPr lang="en-US"/>
        </a:p>
      </dgm:t>
    </dgm:pt>
    <dgm:pt modelId="{C65F6B14-E669-4483-BF6D-E92E3D6F3919}">
      <dgm:prSet phldrT="[Text]"/>
      <dgm:spPr/>
      <dgm:t>
        <a:bodyPr/>
        <a:lstStyle/>
        <a:p>
          <a:r>
            <a:rPr lang="en-US" dirty="0"/>
            <a:t>R Square is the correlation between Observed and Predicted values</a:t>
          </a:r>
        </a:p>
      </dgm:t>
    </dgm:pt>
    <dgm:pt modelId="{CDFE8558-C0C6-40AB-AA12-05EFD7386B1D}" type="parTrans" cxnId="{E5FD29DE-BA45-4CCF-95DB-D68A159AA427}">
      <dgm:prSet/>
      <dgm:spPr/>
      <dgm:t>
        <a:bodyPr/>
        <a:lstStyle/>
        <a:p>
          <a:endParaRPr lang="en-US"/>
        </a:p>
      </dgm:t>
    </dgm:pt>
    <dgm:pt modelId="{684BBEA8-4B93-4048-A128-4C4F205F68E6}" type="sibTrans" cxnId="{E5FD29DE-BA45-4CCF-95DB-D68A159AA427}">
      <dgm:prSet/>
      <dgm:spPr/>
      <dgm:t>
        <a:bodyPr/>
        <a:lstStyle/>
        <a:p>
          <a:endParaRPr lang="en-US"/>
        </a:p>
      </dgm:t>
    </dgm:pt>
    <dgm:pt modelId="{E976BF62-00BB-4993-AA20-D5CEA24B91A3}" type="pres">
      <dgm:prSet presAssocID="{92B9B319-EC93-4272-B40B-098956C2B458}" presName="linear" presStyleCnt="0">
        <dgm:presLayoutVars>
          <dgm:dir/>
          <dgm:resizeHandles val="exact"/>
        </dgm:presLayoutVars>
      </dgm:prSet>
      <dgm:spPr/>
    </dgm:pt>
    <dgm:pt modelId="{0AEFF428-DBB3-40C7-8ECF-30C088C9B269}" type="pres">
      <dgm:prSet presAssocID="{53003752-949B-40F6-BEEF-516FA53F074D}" presName="comp" presStyleCnt="0"/>
      <dgm:spPr/>
    </dgm:pt>
    <dgm:pt modelId="{79FEAD83-FA8D-4397-95E9-1DD5D39D6CBC}" type="pres">
      <dgm:prSet presAssocID="{53003752-949B-40F6-BEEF-516FA53F074D}" presName="box" presStyleLbl="node1" presStyleIdx="0" presStyleCnt="3"/>
      <dgm:spPr/>
    </dgm:pt>
    <dgm:pt modelId="{B9B26E00-D4D4-4A85-A9DF-2199EBC2B1CF}" type="pres">
      <dgm:prSet presAssocID="{53003752-949B-40F6-BEEF-516FA53F074D}" presName="img" presStyleLbl="fgImgPlace1" presStyleIdx="0" presStyleCnt="3"/>
      <dgm:spPr>
        <a:blipFill rotWithShape="1">
          <a:blip xmlns:r="http://schemas.openxmlformats.org/officeDocument/2006/relationships" r:embed="rId1"/>
          <a:srcRect/>
          <a:stretch>
            <a:fillRect t="-47000" b="-47000"/>
          </a:stretch>
        </a:blipFill>
      </dgm:spPr>
    </dgm:pt>
    <dgm:pt modelId="{4AF203C8-B61C-432E-BF68-35EC56CCB426}" type="pres">
      <dgm:prSet presAssocID="{53003752-949B-40F6-BEEF-516FA53F074D}" presName="text" presStyleLbl="node1" presStyleIdx="0" presStyleCnt="3">
        <dgm:presLayoutVars>
          <dgm:bulletEnabled val="1"/>
        </dgm:presLayoutVars>
      </dgm:prSet>
      <dgm:spPr/>
    </dgm:pt>
    <dgm:pt modelId="{CBC386D7-14F4-4B13-BE24-5F86366B8FBA}" type="pres">
      <dgm:prSet presAssocID="{19185FBC-B593-4924-A6DB-A4FF53D20164}" presName="spacer" presStyleCnt="0"/>
      <dgm:spPr/>
    </dgm:pt>
    <dgm:pt modelId="{9E4C2998-35AE-4ED4-8FB2-42BE2FB8B151}" type="pres">
      <dgm:prSet presAssocID="{97B54A14-DC6A-4196-AB4A-3C35C414A9D5}" presName="comp" presStyleCnt="0"/>
      <dgm:spPr/>
    </dgm:pt>
    <dgm:pt modelId="{0F23FAE3-1582-46F4-A9AE-A0634915D491}" type="pres">
      <dgm:prSet presAssocID="{97B54A14-DC6A-4196-AB4A-3C35C414A9D5}" presName="box" presStyleLbl="node1" presStyleIdx="1" presStyleCnt="3"/>
      <dgm:spPr/>
    </dgm:pt>
    <dgm:pt modelId="{F1892E64-5AF5-4094-A485-59C5EA3D6834}" type="pres">
      <dgm:prSet presAssocID="{97B54A14-DC6A-4196-AB4A-3C35C414A9D5}" presName="img" presStyleLbl="fgImgPlace1" presStyleIdx="1" presStyleCnt="3"/>
      <dgm:spPr>
        <a:blipFill rotWithShape="1">
          <a:blip xmlns:r="http://schemas.openxmlformats.org/officeDocument/2006/relationships" r:embed="rId2"/>
          <a:srcRect/>
          <a:stretch>
            <a:fillRect t="-16000" b="-16000"/>
          </a:stretch>
        </a:blipFill>
      </dgm:spPr>
    </dgm:pt>
    <dgm:pt modelId="{B02A2E8B-BF7F-4EAE-AD7A-54CEA912CDB9}" type="pres">
      <dgm:prSet presAssocID="{97B54A14-DC6A-4196-AB4A-3C35C414A9D5}" presName="text" presStyleLbl="node1" presStyleIdx="1" presStyleCnt="3">
        <dgm:presLayoutVars>
          <dgm:bulletEnabled val="1"/>
        </dgm:presLayoutVars>
      </dgm:prSet>
      <dgm:spPr/>
    </dgm:pt>
    <dgm:pt modelId="{49BAC3AA-EEB7-47AD-A510-E3BCDF5288FF}" type="pres">
      <dgm:prSet presAssocID="{C45A4CDD-2BCC-46D4-9058-AEFAF68C3482}" presName="spacer" presStyleCnt="0"/>
      <dgm:spPr/>
    </dgm:pt>
    <dgm:pt modelId="{9EA00FCC-48E0-4248-94A6-ADEDA8D866C9}" type="pres">
      <dgm:prSet presAssocID="{D2865B74-3B03-404C-8EB3-74D7FAA2CAAD}" presName="comp" presStyleCnt="0"/>
      <dgm:spPr/>
    </dgm:pt>
    <dgm:pt modelId="{99B7B43B-2371-4AF4-87AA-8770D8E506B5}" type="pres">
      <dgm:prSet presAssocID="{D2865B74-3B03-404C-8EB3-74D7FAA2CAAD}" presName="box" presStyleLbl="node1" presStyleIdx="2" presStyleCnt="3"/>
      <dgm:spPr/>
    </dgm:pt>
    <dgm:pt modelId="{3D33D862-9164-4BA7-922E-8C2B563C9E43}" type="pres">
      <dgm:prSet presAssocID="{D2865B74-3B03-404C-8EB3-74D7FAA2CAAD}" presName="img" presStyleLbl="fgImgPlace1" presStyleIdx="2" presStyleCnt="3"/>
      <dgm:spPr>
        <a:blipFill rotWithShape="1">
          <a:blip xmlns:r="http://schemas.openxmlformats.org/officeDocument/2006/relationships" r:embed="rId3"/>
          <a:srcRect/>
          <a:stretch>
            <a:fillRect l="-10000" r="-10000"/>
          </a:stretch>
        </a:blipFill>
      </dgm:spPr>
    </dgm:pt>
    <dgm:pt modelId="{8824A73D-62F9-4DB0-94C9-4F9211DB5ACE}" type="pres">
      <dgm:prSet presAssocID="{D2865B74-3B03-404C-8EB3-74D7FAA2CAAD}" presName="text" presStyleLbl="node1" presStyleIdx="2" presStyleCnt="3">
        <dgm:presLayoutVars>
          <dgm:bulletEnabled val="1"/>
        </dgm:presLayoutVars>
      </dgm:prSet>
      <dgm:spPr/>
    </dgm:pt>
  </dgm:ptLst>
  <dgm:cxnLst>
    <dgm:cxn modelId="{37D74B05-614C-4A81-BB3F-4BC818FD99D6}" type="presOf" srcId="{97B54A14-DC6A-4196-AB4A-3C35C414A9D5}" destId="{0F23FAE3-1582-46F4-A9AE-A0634915D491}" srcOrd="0" destOrd="0" presId="urn:microsoft.com/office/officeart/2005/8/layout/vList4"/>
    <dgm:cxn modelId="{CE33C816-FD35-4E01-859C-EADD8FD77463}" type="presOf" srcId="{DF76881E-1D83-4FF5-9D11-81A1B981F5C2}" destId="{0F23FAE3-1582-46F4-A9AE-A0634915D491}" srcOrd="0" destOrd="1" presId="urn:microsoft.com/office/officeart/2005/8/layout/vList4"/>
    <dgm:cxn modelId="{7EAF731F-AB86-4B58-BA27-FC915D3BCF42}" type="presOf" srcId="{C65F6B14-E669-4483-BF6D-E92E3D6F3919}" destId="{99B7B43B-2371-4AF4-87AA-8770D8E506B5}" srcOrd="0" destOrd="2" presId="urn:microsoft.com/office/officeart/2005/8/layout/vList4"/>
    <dgm:cxn modelId="{91166124-B414-4E28-A3A5-BDFFD30ED94B}" srcId="{97B54A14-DC6A-4196-AB4A-3C35C414A9D5}" destId="{DF76881E-1D83-4FF5-9D11-81A1B981F5C2}" srcOrd="0" destOrd="0" parTransId="{207F4FD9-43A8-42C4-B4A0-FA1774374981}" sibTransId="{F041A4AA-194B-4E75-A34C-3F9B9EA2D51C}"/>
    <dgm:cxn modelId="{DB181028-82D7-4089-8F69-728F52F0D08B}" type="presOf" srcId="{103E6C6C-7BC6-45D6-B1A3-508E547DCB74}" destId="{99B7B43B-2371-4AF4-87AA-8770D8E506B5}" srcOrd="0" destOrd="1" presId="urn:microsoft.com/office/officeart/2005/8/layout/vList4"/>
    <dgm:cxn modelId="{E984992A-2C45-4EC6-A85A-5F96674F7FD2}" type="presOf" srcId="{D2865B74-3B03-404C-8EB3-74D7FAA2CAAD}" destId="{8824A73D-62F9-4DB0-94C9-4F9211DB5ACE}" srcOrd="1" destOrd="0" presId="urn:microsoft.com/office/officeart/2005/8/layout/vList4"/>
    <dgm:cxn modelId="{B831D22D-DE7C-43D0-B764-5B8C1D1DEFB9}" type="presOf" srcId="{F3E2EE9D-5FB6-4993-B3BB-103A03577C25}" destId="{4AF203C8-B61C-432E-BF68-35EC56CCB426}" srcOrd="1" destOrd="1" presId="urn:microsoft.com/office/officeart/2005/8/layout/vList4"/>
    <dgm:cxn modelId="{2257FE3C-6027-422C-8D20-DCAD6B3174A3}" srcId="{92B9B319-EC93-4272-B40B-098956C2B458}" destId="{53003752-949B-40F6-BEEF-516FA53F074D}" srcOrd="0" destOrd="0" parTransId="{F756970D-1395-4176-8A38-89DED8CBC540}" sibTransId="{19185FBC-B593-4924-A6DB-A4FF53D20164}"/>
    <dgm:cxn modelId="{01DA4E6F-14D3-4943-B1FC-15E3FE61AA9E}" srcId="{92B9B319-EC93-4272-B40B-098956C2B458}" destId="{97B54A14-DC6A-4196-AB4A-3C35C414A9D5}" srcOrd="1" destOrd="0" parTransId="{1EFF808A-67D9-4A8A-AE09-0E865D7EE133}" sibTransId="{C45A4CDD-2BCC-46D4-9058-AEFAF68C3482}"/>
    <dgm:cxn modelId="{519FF670-CF36-4A39-9384-A3A3662E1B9A}" srcId="{53003752-949B-40F6-BEEF-516FA53F074D}" destId="{F3E2EE9D-5FB6-4993-B3BB-103A03577C25}" srcOrd="0" destOrd="0" parTransId="{204D2341-06AA-42ED-AB4D-27B63ED36CCA}" sibTransId="{7331562B-27AD-4D69-A53E-5753F8C38E4D}"/>
    <dgm:cxn modelId="{B01A1456-1651-461D-8F27-C728DC3E70DE}" srcId="{D2865B74-3B03-404C-8EB3-74D7FAA2CAAD}" destId="{103E6C6C-7BC6-45D6-B1A3-508E547DCB74}" srcOrd="0" destOrd="0" parTransId="{28C9EF8C-DA48-49F5-9AD2-28992B167D38}" sibTransId="{8BCB3C31-A4B3-49E0-AD72-84B0EB797EA8}"/>
    <dgm:cxn modelId="{85BF9789-4637-4848-857F-BB12FB675258}" type="presOf" srcId="{103E6C6C-7BC6-45D6-B1A3-508E547DCB74}" destId="{8824A73D-62F9-4DB0-94C9-4F9211DB5ACE}" srcOrd="1" destOrd="1" presId="urn:microsoft.com/office/officeart/2005/8/layout/vList4"/>
    <dgm:cxn modelId="{49C2C28C-E9CD-4BC7-8BD8-18E8AA9ECE8D}" type="presOf" srcId="{53003752-949B-40F6-BEEF-516FA53F074D}" destId="{79FEAD83-FA8D-4397-95E9-1DD5D39D6CBC}" srcOrd="0" destOrd="0" presId="urn:microsoft.com/office/officeart/2005/8/layout/vList4"/>
    <dgm:cxn modelId="{09C0CC9B-FF52-4F02-997F-EEB200C602B1}" type="presOf" srcId="{53003752-949B-40F6-BEEF-516FA53F074D}" destId="{4AF203C8-B61C-432E-BF68-35EC56CCB426}" srcOrd="1" destOrd="0" presId="urn:microsoft.com/office/officeart/2005/8/layout/vList4"/>
    <dgm:cxn modelId="{776C9FA8-9F0A-4BBF-9F4F-96A363B73E14}" type="presOf" srcId="{DF76881E-1D83-4FF5-9D11-81A1B981F5C2}" destId="{B02A2E8B-BF7F-4EAE-AD7A-54CEA912CDB9}" srcOrd="1" destOrd="1" presId="urn:microsoft.com/office/officeart/2005/8/layout/vList4"/>
    <dgm:cxn modelId="{CFB8E2B4-1015-4BBA-9022-75F0A1FCBFA2}" type="presOf" srcId="{97B54A14-DC6A-4196-AB4A-3C35C414A9D5}" destId="{B02A2E8B-BF7F-4EAE-AD7A-54CEA912CDB9}" srcOrd="1" destOrd="0" presId="urn:microsoft.com/office/officeart/2005/8/layout/vList4"/>
    <dgm:cxn modelId="{F592E7B8-335F-4A5F-BF48-899AB2796773}" type="presOf" srcId="{C65F6B14-E669-4483-BF6D-E92E3D6F3919}" destId="{8824A73D-62F9-4DB0-94C9-4F9211DB5ACE}" srcOrd="1" destOrd="2" presId="urn:microsoft.com/office/officeart/2005/8/layout/vList4"/>
    <dgm:cxn modelId="{D71EB5C5-06B5-41E4-9FD1-632670F2EEB1}" type="presOf" srcId="{F3E2EE9D-5FB6-4993-B3BB-103A03577C25}" destId="{79FEAD83-FA8D-4397-95E9-1DD5D39D6CBC}" srcOrd="0" destOrd="1" presId="urn:microsoft.com/office/officeart/2005/8/layout/vList4"/>
    <dgm:cxn modelId="{AFEE39CD-E928-496F-8804-78B6737B2149}" type="presOf" srcId="{D2865B74-3B03-404C-8EB3-74D7FAA2CAAD}" destId="{99B7B43B-2371-4AF4-87AA-8770D8E506B5}" srcOrd="0" destOrd="0" presId="urn:microsoft.com/office/officeart/2005/8/layout/vList4"/>
    <dgm:cxn modelId="{9ABD02D1-5338-4F99-A844-1676E4FC28F8}" type="presOf" srcId="{92B9B319-EC93-4272-B40B-098956C2B458}" destId="{E976BF62-00BB-4993-AA20-D5CEA24B91A3}" srcOrd="0" destOrd="0" presId="urn:microsoft.com/office/officeart/2005/8/layout/vList4"/>
    <dgm:cxn modelId="{E5FD29DE-BA45-4CCF-95DB-D68A159AA427}" srcId="{D2865B74-3B03-404C-8EB3-74D7FAA2CAAD}" destId="{C65F6B14-E669-4483-BF6D-E92E3D6F3919}" srcOrd="1" destOrd="0" parTransId="{CDFE8558-C0C6-40AB-AA12-05EFD7386B1D}" sibTransId="{684BBEA8-4B93-4048-A128-4C4F205F68E6}"/>
    <dgm:cxn modelId="{2FBFE3E0-5F83-4BBC-AD33-00CDEDFCCAFE}" srcId="{92B9B319-EC93-4272-B40B-098956C2B458}" destId="{D2865B74-3B03-404C-8EB3-74D7FAA2CAAD}" srcOrd="2" destOrd="0" parTransId="{B0814D6C-6C9D-4AC8-B1A4-D77C9981FC51}" sibTransId="{759276FD-2D1F-4B84-81F1-365CC37AA9BF}"/>
    <dgm:cxn modelId="{CF8FAD0F-6203-4D60-8259-56912A65BD1F}" type="presParOf" srcId="{E976BF62-00BB-4993-AA20-D5CEA24B91A3}" destId="{0AEFF428-DBB3-40C7-8ECF-30C088C9B269}" srcOrd="0" destOrd="0" presId="urn:microsoft.com/office/officeart/2005/8/layout/vList4"/>
    <dgm:cxn modelId="{1BC25389-C480-43AC-B098-B479EAAABB67}" type="presParOf" srcId="{0AEFF428-DBB3-40C7-8ECF-30C088C9B269}" destId="{79FEAD83-FA8D-4397-95E9-1DD5D39D6CBC}" srcOrd="0" destOrd="0" presId="urn:microsoft.com/office/officeart/2005/8/layout/vList4"/>
    <dgm:cxn modelId="{F99EB030-644D-4ED4-887F-7DD573CBA2F6}" type="presParOf" srcId="{0AEFF428-DBB3-40C7-8ECF-30C088C9B269}" destId="{B9B26E00-D4D4-4A85-A9DF-2199EBC2B1CF}" srcOrd="1" destOrd="0" presId="urn:microsoft.com/office/officeart/2005/8/layout/vList4"/>
    <dgm:cxn modelId="{E261F853-B5F2-4A1C-8BD5-52E08B343E35}" type="presParOf" srcId="{0AEFF428-DBB3-40C7-8ECF-30C088C9B269}" destId="{4AF203C8-B61C-432E-BF68-35EC56CCB426}" srcOrd="2" destOrd="0" presId="urn:microsoft.com/office/officeart/2005/8/layout/vList4"/>
    <dgm:cxn modelId="{0E568364-5732-40F7-9C14-D32DB0250105}" type="presParOf" srcId="{E976BF62-00BB-4993-AA20-D5CEA24B91A3}" destId="{CBC386D7-14F4-4B13-BE24-5F86366B8FBA}" srcOrd="1" destOrd="0" presId="urn:microsoft.com/office/officeart/2005/8/layout/vList4"/>
    <dgm:cxn modelId="{D532B786-9479-47DA-98DD-406930959108}" type="presParOf" srcId="{E976BF62-00BB-4993-AA20-D5CEA24B91A3}" destId="{9E4C2998-35AE-4ED4-8FB2-42BE2FB8B151}" srcOrd="2" destOrd="0" presId="urn:microsoft.com/office/officeart/2005/8/layout/vList4"/>
    <dgm:cxn modelId="{5E2100DE-F8D4-4734-A097-7FAD0CC7F29B}" type="presParOf" srcId="{9E4C2998-35AE-4ED4-8FB2-42BE2FB8B151}" destId="{0F23FAE3-1582-46F4-A9AE-A0634915D491}" srcOrd="0" destOrd="0" presId="urn:microsoft.com/office/officeart/2005/8/layout/vList4"/>
    <dgm:cxn modelId="{F7106187-BB44-4220-B44B-C981A495D75E}" type="presParOf" srcId="{9E4C2998-35AE-4ED4-8FB2-42BE2FB8B151}" destId="{F1892E64-5AF5-4094-A485-59C5EA3D6834}" srcOrd="1" destOrd="0" presId="urn:microsoft.com/office/officeart/2005/8/layout/vList4"/>
    <dgm:cxn modelId="{E19AB4B8-60F6-42E9-9072-A29E0A0107DA}" type="presParOf" srcId="{9E4C2998-35AE-4ED4-8FB2-42BE2FB8B151}" destId="{B02A2E8B-BF7F-4EAE-AD7A-54CEA912CDB9}" srcOrd="2" destOrd="0" presId="urn:microsoft.com/office/officeart/2005/8/layout/vList4"/>
    <dgm:cxn modelId="{DA398923-535F-4CF9-AD87-C3B06116FA64}" type="presParOf" srcId="{E976BF62-00BB-4993-AA20-D5CEA24B91A3}" destId="{49BAC3AA-EEB7-47AD-A510-E3BCDF5288FF}" srcOrd="3" destOrd="0" presId="urn:microsoft.com/office/officeart/2005/8/layout/vList4"/>
    <dgm:cxn modelId="{AFF1EE4D-8B04-4EDB-A379-2EEF91008988}" type="presParOf" srcId="{E976BF62-00BB-4993-AA20-D5CEA24B91A3}" destId="{9EA00FCC-48E0-4248-94A6-ADEDA8D866C9}" srcOrd="4" destOrd="0" presId="urn:microsoft.com/office/officeart/2005/8/layout/vList4"/>
    <dgm:cxn modelId="{A2FD74B6-47A7-44AC-A4DC-7587FBDEC68C}" type="presParOf" srcId="{9EA00FCC-48E0-4248-94A6-ADEDA8D866C9}" destId="{99B7B43B-2371-4AF4-87AA-8770D8E506B5}" srcOrd="0" destOrd="0" presId="urn:microsoft.com/office/officeart/2005/8/layout/vList4"/>
    <dgm:cxn modelId="{4ED4303B-4F3A-47C7-9770-47129BDA92F3}" type="presParOf" srcId="{9EA00FCC-48E0-4248-94A6-ADEDA8D866C9}" destId="{3D33D862-9164-4BA7-922E-8C2B563C9E43}" srcOrd="1" destOrd="0" presId="urn:microsoft.com/office/officeart/2005/8/layout/vList4"/>
    <dgm:cxn modelId="{DD72EDC7-03E2-41AA-AFAA-8B9DC24480EE}" type="presParOf" srcId="{9EA00FCC-48E0-4248-94A6-ADEDA8D866C9}" destId="{8824A73D-62F9-4DB0-94C9-4F9211DB5AC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a:solidFill>
          <a:schemeClr val="accent2">
            <a:lumMod val="20000"/>
            <a:lumOff val="80000"/>
          </a:schemeClr>
        </a:solidFill>
      </dgm:spPr>
      <dgm:t>
        <a:bodyPr/>
        <a:lstStyle/>
        <a:p>
          <a:r>
            <a:rPr lang="en-US" dirty="0" err="1"/>
            <a:t>sklearn</a:t>
          </a:r>
          <a:r>
            <a:rPr lang="en-US" dirty="0"/>
            <a:t>.</a:t>
          </a:r>
          <a:br>
            <a:rPr lang="en-US" dirty="0"/>
          </a:br>
          <a:r>
            <a:rPr lang="en-US" dirty="0" err="1"/>
            <a:t>neural_network</a:t>
          </a:r>
          <a:r>
            <a:rPr lang="en-US" dirty="0"/>
            <a:t>.</a:t>
          </a:r>
          <a:br>
            <a:rPr lang="en-US" dirty="0"/>
          </a:br>
          <a:r>
            <a:rPr lang="en-US" dirty="0" err="1"/>
            <a:t>MLPClassifier</a:t>
          </a:r>
          <a:endParaRPr lang="en-US" dirty="0"/>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a:solidFill>
          <a:schemeClr val="accent2">
            <a:lumMod val="20000"/>
            <a:lumOff val="80000"/>
          </a:schemeClr>
        </a:solidFill>
      </dgm:spPr>
      <dgm:t>
        <a:bodyPr/>
        <a:lstStyle/>
        <a:p>
          <a:r>
            <a:rPr lang="en-US" dirty="0"/>
            <a:t>Target: </a:t>
          </a:r>
          <a:r>
            <a:rPr lang="en-US" dirty="0" err="1"/>
            <a:t>DriveTrain</a:t>
          </a:r>
          <a:endParaRPr lang="en-US" dirty="0"/>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a:solidFill>
          <a:schemeClr val="accent2">
            <a:lumMod val="20000"/>
            <a:lumOff val="80000"/>
          </a:schemeClr>
        </a:solidFill>
      </dgm:spPr>
      <dgm:t>
        <a:bodyPr/>
        <a:lstStyle/>
        <a:p>
          <a:r>
            <a:rPr lang="en-US" dirty="0" err="1"/>
            <a:t>learning_rate_init</a:t>
          </a:r>
          <a:br>
            <a:rPr lang="en-US" dirty="0"/>
          </a:br>
          <a:r>
            <a:rPr lang="en-US" dirty="0"/>
            <a:t>= 0.1</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a:solidFill>
          <a:schemeClr val="accent2">
            <a:lumMod val="20000"/>
            <a:lumOff val="80000"/>
          </a:schemeClr>
        </a:solidFill>
      </dgm:spPr>
      <dgm:t>
        <a:bodyPr/>
        <a:lstStyle/>
        <a:p>
          <a:r>
            <a:rPr lang="en-US" dirty="0" err="1"/>
            <a:t>max_iter</a:t>
          </a:r>
          <a:r>
            <a:rPr lang="en-US" dirty="0"/>
            <a:t> = 10000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a:solidFill>
          <a:schemeClr val="accent2">
            <a:lumMod val="20000"/>
            <a:lumOff val="80000"/>
          </a:schemeClr>
        </a:solidFill>
      </dgm:spPr>
      <dgm:t>
        <a:bodyPr/>
        <a:lstStyle/>
        <a:p>
          <a:r>
            <a:rPr lang="en-US" dirty="0" err="1"/>
            <a:t>random_state</a:t>
          </a:r>
          <a:r>
            <a:rPr lang="en-US" dirty="0"/>
            <a:t> = 20201104</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a:solidFill>
          <a:schemeClr val="accent2">
            <a:lumMod val="20000"/>
            <a:lumOff val="80000"/>
          </a:schemeClr>
        </a:solidFill>
      </dgm:spPr>
      <dgm:t>
        <a:bodyPr/>
        <a:lstStyle/>
        <a:p>
          <a:r>
            <a:rPr lang="en-US" dirty="0"/>
            <a:t>Solver = '</a:t>
          </a:r>
          <a:r>
            <a:rPr lang="en-US" dirty="0" err="1"/>
            <a:t>lbfgs</a:t>
          </a:r>
          <a:r>
            <a:rPr lang="en-US" dirty="0"/>
            <a:t>'</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a:solidFill>
          <a:schemeClr val="accent6">
            <a:lumMod val="20000"/>
            <a:lumOff val="80000"/>
          </a:schemeClr>
        </a:solidFill>
      </dgm:spPr>
      <dgm:t>
        <a:bodyPr/>
        <a:lstStyle/>
        <a:p>
          <a:r>
            <a:rPr lang="en-US" dirty="0"/>
            <a:t>Categorical Feature: Type, Origin, Cylinders</a:t>
          </a:r>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a:solidFill>
          <a:schemeClr val="accent6">
            <a:lumMod val="20000"/>
            <a:lumOff val="80000"/>
          </a:schemeClr>
        </a:solidFill>
      </dgm:spPr>
      <dgm:t>
        <a:bodyPr/>
        <a:lstStyle/>
        <a:p>
          <a:r>
            <a:rPr lang="en-US" dirty="0"/>
            <a:t>Interval Feature: </a:t>
          </a:r>
          <a:r>
            <a:rPr lang="en-US" dirty="0" err="1"/>
            <a:t>EngineSize</a:t>
          </a:r>
          <a:r>
            <a:rPr lang="en-US" dirty="0"/>
            <a:t>, Horsepower, </a:t>
          </a:r>
          <a:r>
            <a:rPr lang="en-US" dirty="0" err="1"/>
            <a:t>MPG_City</a:t>
          </a:r>
          <a:r>
            <a:rPr lang="en-US" dirty="0"/>
            <a:t>, </a:t>
          </a:r>
          <a:r>
            <a:rPr lang="en-US" dirty="0" err="1"/>
            <a:t>MPG_Highway</a:t>
          </a:r>
          <a:r>
            <a:rPr lang="en-US" dirty="0"/>
            <a:t>, Weight, Wheelbase, Length</a:t>
          </a:r>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a:solidFill>
          <a:schemeClr val="accent6">
            <a:lumMod val="20000"/>
            <a:lumOff val="80000"/>
          </a:schemeClr>
        </a:solidFill>
      </dgm:spPr>
      <dgm:t>
        <a:bodyPr/>
        <a:lstStyle/>
        <a:p>
          <a:r>
            <a:rPr lang="en-US" dirty="0"/>
            <a:t>Number of Layers:</a:t>
          </a:r>
          <a:br>
            <a:rPr lang="en-US" dirty="0"/>
          </a:br>
          <a:r>
            <a:rPr lang="en-US" dirty="0"/>
            <a:t>1, 2, 3, 4, 5,</a:t>
          </a:r>
          <a:br>
            <a:rPr lang="en-US" dirty="0"/>
          </a:br>
          <a:r>
            <a:rPr lang="en-US" dirty="0"/>
            <a:t>6, 7, 8, 9, 10</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a:solidFill>
          <a:schemeClr val="accent6">
            <a:lumMod val="20000"/>
            <a:lumOff val="80000"/>
          </a:schemeClr>
        </a:solidFill>
      </dgm:spPr>
      <dgm:t>
        <a:bodyPr/>
        <a:lstStyle/>
        <a:p>
          <a:r>
            <a:rPr lang="en-US" dirty="0"/>
            <a:t>Number of Neurons</a:t>
          </a:r>
          <a:br>
            <a:rPr lang="en-US" dirty="0"/>
          </a:br>
          <a:r>
            <a:rPr lang="en-US" dirty="0"/>
            <a:t>Per Layer:</a:t>
          </a:r>
          <a:br>
            <a:rPr lang="en-US" dirty="0"/>
          </a:br>
          <a:r>
            <a:rPr lang="en-US" dirty="0"/>
            <a:t>5, 10, 15, 20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a:solidFill>
          <a:schemeClr val="accent6">
            <a:lumMod val="20000"/>
            <a:lumOff val="80000"/>
          </a:schemeClr>
        </a:solidFill>
      </dgm:spPr>
      <dgm:t>
        <a:bodyPr/>
        <a:lstStyle/>
        <a:p>
          <a:r>
            <a:rPr lang="en-US" dirty="0"/>
            <a:t>Goodness-of-Fit:</a:t>
          </a:r>
        </a:p>
        <a:p>
          <a:r>
            <a:rPr lang="en-US" dirty="0"/>
            <a:t>Root Average</a:t>
          </a:r>
          <a:br>
            <a:rPr lang="en-US" dirty="0"/>
          </a:br>
          <a:r>
            <a:rPr lang="en-US" dirty="0"/>
            <a:t>Squared Error</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a:solidFill>
          <a:schemeClr val="accent6">
            <a:lumMod val="20000"/>
            <a:lumOff val="80000"/>
          </a:schemeClr>
        </a:solidFill>
      </dgm:spPr>
      <dgm:t>
        <a:bodyPr/>
        <a:lstStyle/>
        <a:p>
          <a:r>
            <a:rPr lang="en-US" dirty="0"/>
            <a:t>Activation Function: identity, logistic,</a:t>
          </a:r>
          <a:br>
            <a:rPr lang="en-US" dirty="0"/>
          </a:br>
          <a:r>
            <a:rPr lang="en-US" dirty="0" err="1"/>
            <a:t>relu</a:t>
          </a:r>
          <a:r>
            <a:rPr lang="en-US" dirty="0"/>
            <a:t>, tanh</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custLinFactNeighborX="480">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custLinFactNeighborX="480" custLinFactNeighborY="1704">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336E1F-1E28-4BFA-AA46-34EF9624A07D}" type="doc">
      <dgm:prSet loTypeId="urn:microsoft.com/office/officeart/2005/8/layout/architecture" loCatId="relationship" qsTypeId="urn:microsoft.com/office/officeart/2005/8/quickstyle/simple1" qsCatId="simple" csTypeId="urn:microsoft.com/office/officeart/2005/8/colors/colorful4" csCatId="colorful" phldr="1"/>
      <dgm:spPr/>
      <dgm:t>
        <a:bodyPr/>
        <a:lstStyle/>
        <a:p>
          <a:endParaRPr lang="en-US"/>
        </a:p>
      </dgm:t>
    </dgm:pt>
    <dgm:pt modelId="{19B484A0-F8CD-4D2E-AD24-608FB6B48A2D}">
      <dgm:prSet phldrT="[Text]" custT="1"/>
      <dgm:spPr>
        <a:solidFill>
          <a:srgbClr val="00B050"/>
        </a:solidFill>
      </dgm:spPr>
      <dgm:t>
        <a:bodyPr/>
        <a:lstStyle/>
        <a:p>
          <a:r>
            <a:rPr lang="en-US" sz="3200" dirty="0"/>
            <a:t>Search manually over a grid for an optimal combination of the number of hidden layers and the number of neurons in these layers</a:t>
          </a:r>
        </a:p>
      </dgm:t>
    </dgm:pt>
    <dgm:pt modelId="{028E29D8-C22C-4C9B-8639-D6BD3DE04CCF}" type="parTrans" cxnId="{16F4C02D-BD67-4D77-93F8-059926FD518B}">
      <dgm:prSet/>
      <dgm:spPr/>
      <dgm:t>
        <a:bodyPr/>
        <a:lstStyle/>
        <a:p>
          <a:endParaRPr lang="en-US"/>
        </a:p>
      </dgm:t>
    </dgm:pt>
    <dgm:pt modelId="{16E3E168-A22D-4776-9A73-F8B95601AD2A}" type="sibTrans" cxnId="{16F4C02D-BD67-4D77-93F8-059926FD518B}">
      <dgm:prSet/>
      <dgm:spPr/>
      <dgm:t>
        <a:bodyPr/>
        <a:lstStyle/>
        <a:p>
          <a:endParaRPr lang="en-US"/>
        </a:p>
      </dgm:t>
    </dgm:pt>
    <dgm:pt modelId="{6EF9528E-4580-46EE-885B-F1694C252C16}">
      <dgm:prSet phldrT="[Text]" custT="1"/>
      <dgm:spPr/>
      <dgm:t>
        <a:bodyPr/>
        <a:lstStyle/>
        <a:p>
          <a:r>
            <a:rPr lang="en-US" sz="3200" dirty="0"/>
            <a:t>Add more hidden layers can reduce the Loss</a:t>
          </a:r>
        </a:p>
      </dgm:t>
    </dgm:pt>
    <dgm:pt modelId="{1494E271-853A-4078-8316-387DBCA043A1}" type="parTrans" cxnId="{D3DDFE8E-3932-41B7-BE79-179EAB318F2F}">
      <dgm:prSet/>
      <dgm:spPr/>
      <dgm:t>
        <a:bodyPr/>
        <a:lstStyle/>
        <a:p>
          <a:endParaRPr lang="en-US"/>
        </a:p>
      </dgm:t>
    </dgm:pt>
    <dgm:pt modelId="{AC1B091C-E9A1-4243-AE7F-D9FDE1D4E0F3}" type="sibTrans" cxnId="{D3DDFE8E-3932-41B7-BE79-179EAB318F2F}">
      <dgm:prSet/>
      <dgm:spPr/>
      <dgm:t>
        <a:bodyPr/>
        <a:lstStyle/>
        <a:p>
          <a:endParaRPr lang="en-US"/>
        </a:p>
      </dgm:t>
    </dgm:pt>
    <dgm:pt modelId="{C05209B7-0DB5-4991-8DC2-483D34902E8A}">
      <dgm:prSet phldrT="[Text]" custT="1"/>
      <dgm:spPr/>
      <dgm:t>
        <a:bodyPr/>
        <a:lstStyle/>
        <a:p>
          <a:r>
            <a:rPr lang="en-US" sz="3200" dirty="0"/>
            <a:t>Add more neurons to a hidden layer can lower the Loss</a:t>
          </a:r>
        </a:p>
      </dgm:t>
    </dgm:pt>
    <dgm:pt modelId="{56303E36-B884-49D3-8703-3535557753F2}" type="parTrans" cxnId="{D30194E8-E88F-4329-870D-3735EC868F4D}">
      <dgm:prSet/>
      <dgm:spPr/>
      <dgm:t>
        <a:bodyPr/>
        <a:lstStyle/>
        <a:p>
          <a:endParaRPr lang="en-US"/>
        </a:p>
      </dgm:t>
    </dgm:pt>
    <dgm:pt modelId="{424CB824-EC7A-4D83-961C-310C65C9AF42}" type="sibTrans" cxnId="{D30194E8-E88F-4329-870D-3735EC868F4D}">
      <dgm:prSet/>
      <dgm:spPr/>
      <dgm:t>
        <a:bodyPr/>
        <a:lstStyle/>
        <a:p>
          <a:endParaRPr lang="en-US"/>
        </a:p>
      </dgm:t>
    </dgm:pt>
    <dgm:pt modelId="{41657FC8-F785-4D05-9F3C-77A39E5E7352}" type="pres">
      <dgm:prSet presAssocID="{BE336E1F-1E28-4BFA-AA46-34EF9624A07D}" presName="Name0" presStyleCnt="0">
        <dgm:presLayoutVars>
          <dgm:chPref val="1"/>
          <dgm:dir/>
          <dgm:animOne val="branch"/>
          <dgm:animLvl val="lvl"/>
          <dgm:resizeHandles/>
        </dgm:presLayoutVars>
      </dgm:prSet>
      <dgm:spPr/>
    </dgm:pt>
    <dgm:pt modelId="{02093434-1632-419E-AC67-AEC3292229DC}" type="pres">
      <dgm:prSet presAssocID="{19B484A0-F8CD-4D2E-AD24-608FB6B48A2D}" presName="vertOne" presStyleCnt="0"/>
      <dgm:spPr/>
    </dgm:pt>
    <dgm:pt modelId="{963BA971-69E6-456A-A090-10472D33F2D2}" type="pres">
      <dgm:prSet presAssocID="{19B484A0-F8CD-4D2E-AD24-608FB6B48A2D}" presName="txOne" presStyleLbl="node0" presStyleIdx="0" presStyleCnt="1">
        <dgm:presLayoutVars>
          <dgm:chPref val="3"/>
        </dgm:presLayoutVars>
      </dgm:prSet>
      <dgm:spPr/>
    </dgm:pt>
    <dgm:pt modelId="{C6E63727-C0CF-4AB9-904A-284FCBF68659}" type="pres">
      <dgm:prSet presAssocID="{19B484A0-F8CD-4D2E-AD24-608FB6B48A2D}" presName="parTransOne" presStyleCnt="0"/>
      <dgm:spPr/>
    </dgm:pt>
    <dgm:pt modelId="{CED3796B-9655-4CA8-86DE-A0E7A6CF8509}" type="pres">
      <dgm:prSet presAssocID="{19B484A0-F8CD-4D2E-AD24-608FB6B48A2D}" presName="horzOne" presStyleCnt="0"/>
      <dgm:spPr/>
    </dgm:pt>
    <dgm:pt modelId="{81894C79-B83D-4F6F-BE9F-84AD3BDAC149}" type="pres">
      <dgm:prSet presAssocID="{6EF9528E-4580-46EE-885B-F1694C252C16}" presName="vertTwo" presStyleCnt="0"/>
      <dgm:spPr/>
    </dgm:pt>
    <dgm:pt modelId="{D028B3E3-8423-4732-9D36-62BE5094E6F0}" type="pres">
      <dgm:prSet presAssocID="{6EF9528E-4580-46EE-885B-F1694C252C16}" presName="txTwo" presStyleLbl="node2" presStyleIdx="0" presStyleCnt="2">
        <dgm:presLayoutVars>
          <dgm:chPref val="3"/>
        </dgm:presLayoutVars>
      </dgm:prSet>
      <dgm:spPr/>
    </dgm:pt>
    <dgm:pt modelId="{162CCFBC-2778-47E3-A228-A90F6807B051}" type="pres">
      <dgm:prSet presAssocID="{6EF9528E-4580-46EE-885B-F1694C252C16}" presName="horzTwo" presStyleCnt="0"/>
      <dgm:spPr/>
    </dgm:pt>
    <dgm:pt modelId="{A773919A-ED8E-4295-890F-FFC94901BCFC}" type="pres">
      <dgm:prSet presAssocID="{AC1B091C-E9A1-4243-AE7F-D9FDE1D4E0F3}" presName="sibSpaceTwo" presStyleCnt="0"/>
      <dgm:spPr/>
    </dgm:pt>
    <dgm:pt modelId="{66E32BE3-C777-4DBE-9455-E43E3824D44E}" type="pres">
      <dgm:prSet presAssocID="{C05209B7-0DB5-4991-8DC2-483D34902E8A}" presName="vertTwo" presStyleCnt="0"/>
      <dgm:spPr/>
    </dgm:pt>
    <dgm:pt modelId="{88E6D1BE-EFBD-467D-81A0-0861EE8AC6BD}" type="pres">
      <dgm:prSet presAssocID="{C05209B7-0DB5-4991-8DC2-483D34902E8A}" presName="txTwo" presStyleLbl="node2" presStyleIdx="1" presStyleCnt="2">
        <dgm:presLayoutVars>
          <dgm:chPref val="3"/>
        </dgm:presLayoutVars>
      </dgm:prSet>
      <dgm:spPr/>
    </dgm:pt>
    <dgm:pt modelId="{91C0C4A0-40E7-4DBF-85AB-9CE97351A599}" type="pres">
      <dgm:prSet presAssocID="{C05209B7-0DB5-4991-8DC2-483D34902E8A}" presName="horzTwo" presStyleCnt="0"/>
      <dgm:spPr/>
    </dgm:pt>
  </dgm:ptLst>
  <dgm:cxnLst>
    <dgm:cxn modelId="{16F4C02D-BD67-4D77-93F8-059926FD518B}" srcId="{BE336E1F-1E28-4BFA-AA46-34EF9624A07D}" destId="{19B484A0-F8CD-4D2E-AD24-608FB6B48A2D}" srcOrd="0" destOrd="0" parTransId="{028E29D8-C22C-4C9B-8639-D6BD3DE04CCF}" sibTransId="{16E3E168-A22D-4776-9A73-F8B95601AD2A}"/>
    <dgm:cxn modelId="{D3DDFE8E-3932-41B7-BE79-179EAB318F2F}" srcId="{19B484A0-F8CD-4D2E-AD24-608FB6B48A2D}" destId="{6EF9528E-4580-46EE-885B-F1694C252C16}" srcOrd="0" destOrd="0" parTransId="{1494E271-853A-4078-8316-387DBCA043A1}" sibTransId="{AC1B091C-E9A1-4243-AE7F-D9FDE1D4E0F3}"/>
    <dgm:cxn modelId="{75E59992-00C0-4357-A385-2F92ECA951CD}" type="presOf" srcId="{6EF9528E-4580-46EE-885B-F1694C252C16}" destId="{D028B3E3-8423-4732-9D36-62BE5094E6F0}" srcOrd="0" destOrd="0" presId="urn:microsoft.com/office/officeart/2005/8/layout/architecture"/>
    <dgm:cxn modelId="{21570CAF-6346-49A1-90A4-A9DB5DDED139}" type="presOf" srcId="{BE336E1F-1E28-4BFA-AA46-34EF9624A07D}" destId="{41657FC8-F785-4D05-9F3C-77A39E5E7352}" srcOrd="0" destOrd="0" presId="urn:microsoft.com/office/officeart/2005/8/layout/architecture"/>
    <dgm:cxn modelId="{A372C8D2-023B-41C3-A901-4F2F76E16B6D}" type="presOf" srcId="{C05209B7-0DB5-4991-8DC2-483D34902E8A}" destId="{88E6D1BE-EFBD-467D-81A0-0861EE8AC6BD}" srcOrd="0" destOrd="0" presId="urn:microsoft.com/office/officeart/2005/8/layout/architecture"/>
    <dgm:cxn modelId="{7EAC78D3-0E58-48CB-B70A-49C03EA1B320}" type="presOf" srcId="{19B484A0-F8CD-4D2E-AD24-608FB6B48A2D}" destId="{963BA971-69E6-456A-A090-10472D33F2D2}" srcOrd="0" destOrd="0" presId="urn:microsoft.com/office/officeart/2005/8/layout/architecture"/>
    <dgm:cxn modelId="{D30194E8-E88F-4329-870D-3735EC868F4D}" srcId="{19B484A0-F8CD-4D2E-AD24-608FB6B48A2D}" destId="{C05209B7-0DB5-4991-8DC2-483D34902E8A}" srcOrd="1" destOrd="0" parTransId="{56303E36-B884-49D3-8703-3535557753F2}" sibTransId="{424CB824-EC7A-4D83-961C-310C65C9AF42}"/>
    <dgm:cxn modelId="{083EE9FB-D99E-47DB-AA44-967C2862FB09}" type="presParOf" srcId="{41657FC8-F785-4D05-9F3C-77A39E5E7352}" destId="{02093434-1632-419E-AC67-AEC3292229DC}" srcOrd="0" destOrd="0" presId="urn:microsoft.com/office/officeart/2005/8/layout/architecture"/>
    <dgm:cxn modelId="{8D283EE6-59F3-4D88-B039-984900F2D0E1}" type="presParOf" srcId="{02093434-1632-419E-AC67-AEC3292229DC}" destId="{963BA971-69E6-456A-A090-10472D33F2D2}" srcOrd="0" destOrd="0" presId="urn:microsoft.com/office/officeart/2005/8/layout/architecture"/>
    <dgm:cxn modelId="{54581373-5926-4AE1-8A5A-F41C517338EF}" type="presParOf" srcId="{02093434-1632-419E-AC67-AEC3292229DC}" destId="{C6E63727-C0CF-4AB9-904A-284FCBF68659}" srcOrd="1" destOrd="0" presId="urn:microsoft.com/office/officeart/2005/8/layout/architecture"/>
    <dgm:cxn modelId="{6D065C08-081C-4AA8-9BE1-1E6D1B22FA28}" type="presParOf" srcId="{02093434-1632-419E-AC67-AEC3292229DC}" destId="{CED3796B-9655-4CA8-86DE-A0E7A6CF8509}" srcOrd="2" destOrd="0" presId="urn:microsoft.com/office/officeart/2005/8/layout/architecture"/>
    <dgm:cxn modelId="{B5741AB5-967F-4F57-8F5C-F75BABA84C30}" type="presParOf" srcId="{CED3796B-9655-4CA8-86DE-A0E7A6CF8509}" destId="{81894C79-B83D-4F6F-BE9F-84AD3BDAC149}" srcOrd="0" destOrd="0" presId="urn:microsoft.com/office/officeart/2005/8/layout/architecture"/>
    <dgm:cxn modelId="{8BFF7105-BE93-443D-913B-F0E6873BBB20}" type="presParOf" srcId="{81894C79-B83D-4F6F-BE9F-84AD3BDAC149}" destId="{D028B3E3-8423-4732-9D36-62BE5094E6F0}" srcOrd="0" destOrd="0" presId="urn:microsoft.com/office/officeart/2005/8/layout/architecture"/>
    <dgm:cxn modelId="{6CBD0018-7BDB-4FD6-A1EC-7460B92E4DD1}" type="presParOf" srcId="{81894C79-B83D-4F6F-BE9F-84AD3BDAC149}" destId="{162CCFBC-2778-47E3-A228-A90F6807B051}" srcOrd="1" destOrd="0" presId="urn:microsoft.com/office/officeart/2005/8/layout/architecture"/>
    <dgm:cxn modelId="{B5D49071-CC29-44BB-B2D8-49432A38E88E}" type="presParOf" srcId="{CED3796B-9655-4CA8-86DE-A0E7A6CF8509}" destId="{A773919A-ED8E-4295-890F-FFC94901BCFC}" srcOrd="1" destOrd="0" presId="urn:microsoft.com/office/officeart/2005/8/layout/architecture"/>
    <dgm:cxn modelId="{F669F043-4E52-437F-971B-814FA8FFE5B1}" type="presParOf" srcId="{CED3796B-9655-4CA8-86DE-A0E7A6CF8509}" destId="{66E32BE3-C777-4DBE-9455-E43E3824D44E}" srcOrd="2" destOrd="0" presId="urn:microsoft.com/office/officeart/2005/8/layout/architecture"/>
    <dgm:cxn modelId="{D6588F21-5221-4035-8B25-4A2BC7FB1264}" type="presParOf" srcId="{66E32BE3-C777-4DBE-9455-E43E3824D44E}" destId="{88E6D1BE-EFBD-467D-81A0-0861EE8AC6BD}" srcOrd="0" destOrd="0" presId="urn:microsoft.com/office/officeart/2005/8/layout/architecture"/>
    <dgm:cxn modelId="{0DA10C38-0B9F-486A-BF1F-0CC1717857C5}" type="presParOf" srcId="{66E32BE3-C777-4DBE-9455-E43E3824D44E}" destId="{91C0C4A0-40E7-4DBF-85AB-9CE97351A59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neurons in a hidden layer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partial derivatives calculated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Require more computer memory for storing these partial derivatives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hidden layers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steps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Lead to longer execution times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A6B092-1CC4-4D20-B5CA-198D43B235E2}"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ACA01C4-D37D-4281-BB53-2141B10E37B9}">
      <dgm:prSet phldrT="[Text]"/>
      <dgm:spPr/>
      <dgm:t>
        <a:bodyPr/>
        <a:lstStyle/>
        <a:p>
          <a:r>
            <a:rPr lang="en-US" dirty="0"/>
            <a:t>Units</a:t>
          </a:r>
        </a:p>
      </dgm:t>
    </dgm:pt>
    <dgm:pt modelId="{910223B0-A635-4DB4-82E9-55CDD49858DD}" type="parTrans" cxnId="{C13D91B3-F9B4-4556-832C-9B97084ACE7E}">
      <dgm:prSet/>
      <dgm:spPr/>
      <dgm:t>
        <a:bodyPr/>
        <a:lstStyle/>
        <a:p>
          <a:endParaRPr lang="en-US"/>
        </a:p>
      </dgm:t>
    </dgm:pt>
    <dgm:pt modelId="{16608630-39DE-4D9F-8667-12608A12216B}" type="sibTrans" cxnId="{C13D91B3-F9B4-4556-832C-9B97084ACE7E}">
      <dgm:prSet/>
      <dgm:spPr/>
      <dgm:t>
        <a:bodyPr/>
        <a:lstStyle/>
        <a:p>
          <a:endParaRPr lang="en-US"/>
        </a:p>
      </dgm:t>
    </dgm:pt>
    <dgm:pt modelId="{BF88F28E-A3BA-4119-AC89-167080AC9354}">
      <dgm:prSet phldrT="[Text]"/>
      <dgm:spPr/>
      <dgm:t>
        <a:bodyPr/>
        <a:lstStyle/>
        <a:p>
          <a:r>
            <a:rPr lang="en-US" dirty="0"/>
            <a:t>Input Layer</a:t>
          </a:r>
        </a:p>
      </dgm:t>
    </dgm:pt>
    <dgm:pt modelId="{068FC85A-186B-4BA5-A59A-DFE63D2DC853}" type="parTrans" cxnId="{E5146089-6D68-4BE2-9C72-2E8045FB85AB}">
      <dgm:prSet/>
      <dgm:spPr/>
      <dgm:t>
        <a:bodyPr/>
        <a:lstStyle/>
        <a:p>
          <a:endParaRPr lang="en-US"/>
        </a:p>
      </dgm:t>
    </dgm:pt>
    <dgm:pt modelId="{0F9038E8-739B-4CF6-AC21-474746A2215E}" type="sibTrans" cxnId="{E5146089-6D68-4BE2-9C72-2E8045FB85AB}">
      <dgm:prSet/>
      <dgm:spPr/>
      <dgm:t>
        <a:bodyPr/>
        <a:lstStyle/>
        <a:p>
          <a:endParaRPr lang="en-US"/>
        </a:p>
      </dgm:t>
    </dgm:pt>
    <dgm:pt modelId="{45A0C0DC-E474-43E0-AD6D-B2E6EC3EBF92}">
      <dgm:prSet phldrT="[Text]"/>
      <dgm:spPr/>
      <dgm:t>
        <a:bodyPr/>
        <a:lstStyle/>
        <a:p>
          <a:r>
            <a:rPr lang="en-US" dirty="0"/>
            <a:t>Hidden Layer(s)</a:t>
          </a:r>
        </a:p>
      </dgm:t>
    </dgm:pt>
    <dgm:pt modelId="{A04FFC04-395C-4192-B6C7-A217319E3AD4}" type="parTrans" cxnId="{B877F681-37E4-432C-A859-85CB80B7385A}">
      <dgm:prSet/>
      <dgm:spPr/>
      <dgm:t>
        <a:bodyPr/>
        <a:lstStyle/>
        <a:p>
          <a:endParaRPr lang="en-US"/>
        </a:p>
      </dgm:t>
    </dgm:pt>
    <dgm:pt modelId="{CA9504A2-948D-46C2-8ED5-D2342662D664}" type="sibTrans" cxnId="{B877F681-37E4-432C-A859-85CB80B7385A}">
      <dgm:prSet/>
      <dgm:spPr/>
      <dgm:t>
        <a:bodyPr/>
        <a:lstStyle/>
        <a:p>
          <a:endParaRPr lang="en-US"/>
        </a:p>
      </dgm:t>
    </dgm:pt>
    <dgm:pt modelId="{2BD82AA9-621C-4D98-8471-F7A6C8062D88}">
      <dgm:prSet phldrT="[Text]"/>
      <dgm:spPr/>
      <dgm:t>
        <a:bodyPr/>
        <a:lstStyle/>
        <a:p>
          <a:r>
            <a:rPr lang="en-US" dirty="0"/>
            <a:t>Output Layer</a:t>
          </a:r>
        </a:p>
      </dgm:t>
    </dgm:pt>
    <dgm:pt modelId="{15D05084-2AF7-414D-BF3A-37EFF6C58556}" type="parTrans" cxnId="{A208AEDC-6616-4787-80DE-18DD8DA6FF3C}">
      <dgm:prSet/>
      <dgm:spPr/>
      <dgm:t>
        <a:bodyPr/>
        <a:lstStyle/>
        <a:p>
          <a:endParaRPr lang="en-US"/>
        </a:p>
      </dgm:t>
    </dgm:pt>
    <dgm:pt modelId="{E0294E1A-128B-4B82-A614-B5DFF6845279}" type="sibTrans" cxnId="{A208AEDC-6616-4787-80DE-18DD8DA6FF3C}">
      <dgm:prSet/>
      <dgm:spPr/>
      <dgm:t>
        <a:bodyPr/>
        <a:lstStyle/>
        <a:p>
          <a:endParaRPr lang="en-US"/>
        </a:p>
      </dgm:t>
    </dgm:pt>
    <dgm:pt modelId="{59FD9576-CEAC-443E-94D4-2B902856C69C}">
      <dgm:prSet phldrT="[Text]"/>
      <dgm:spPr/>
      <dgm:t>
        <a:bodyPr/>
        <a:lstStyle/>
        <a:p>
          <a:r>
            <a:rPr lang="en-US" dirty="0"/>
            <a:t>Bias</a:t>
          </a:r>
        </a:p>
      </dgm:t>
    </dgm:pt>
    <dgm:pt modelId="{D795EED0-9FC3-474E-92F9-54DF89449205}" type="parTrans" cxnId="{6BE786AC-65F9-417D-B59E-35AC699086FB}">
      <dgm:prSet/>
      <dgm:spPr/>
      <dgm:t>
        <a:bodyPr/>
        <a:lstStyle/>
        <a:p>
          <a:endParaRPr lang="en-US"/>
        </a:p>
      </dgm:t>
    </dgm:pt>
    <dgm:pt modelId="{A5DB94A7-0A54-45B6-913D-C8BCC4EE067A}" type="sibTrans" cxnId="{6BE786AC-65F9-417D-B59E-35AC699086FB}">
      <dgm:prSet/>
      <dgm:spPr/>
      <dgm:t>
        <a:bodyPr/>
        <a:lstStyle/>
        <a:p>
          <a:endParaRPr lang="en-US"/>
        </a:p>
      </dgm:t>
    </dgm:pt>
    <dgm:pt modelId="{E946F370-FA3C-4DE8-9976-A2229F639680}">
      <dgm:prSet phldrT="[Text]"/>
      <dgm:spPr/>
      <dgm:t>
        <a:bodyPr/>
        <a:lstStyle/>
        <a:p>
          <a:r>
            <a:rPr lang="en-US" dirty="0"/>
            <a:t>Synaptic Weights</a:t>
          </a:r>
        </a:p>
      </dgm:t>
    </dgm:pt>
    <dgm:pt modelId="{C7D6029C-2FF6-41BA-BEA4-8665E67F8B17}" type="parTrans" cxnId="{2D858C1B-F4E2-4117-9D2F-F3AF9D6AFCFB}">
      <dgm:prSet/>
      <dgm:spPr/>
      <dgm:t>
        <a:bodyPr/>
        <a:lstStyle/>
        <a:p>
          <a:endParaRPr lang="en-US"/>
        </a:p>
      </dgm:t>
    </dgm:pt>
    <dgm:pt modelId="{C35F5AD2-EB12-4C75-BD1C-604A6F00E5B2}" type="sibTrans" cxnId="{2D858C1B-F4E2-4117-9D2F-F3AF9D6AFCFB}">
      <dgm:prSet/>
      <dgm:spPr/>
      <dgm:t>
        <a:bodyPr/>
        <a:lstStyle/>
        <a:p>
          <a:endParaRPr lang="en-US"/>
        </a:p>
      </dgm:t>
    </dgm:pt>
    <dgm:pt modelId="{06C0424D-C5C5-4A4A-94B1-61B4D84BFA99}">
      <dgm:prSet phldrT="[Text]"/>
      <dgm:spPr/>
      <dgm:t>
        <a:bodyPr/>
        <a:lstStyle/>
        <a:p>
          <a:r>
            <a:rPr lang="en-US" dirty="0"/>
            <a:t>Combination Function</a:t>
          </a:r>
        </a:p>
      </dgm:t>
    </dgm:pt>
    <dgm:pt modelId="{F24034DF-7940-413A-868F-F12EE6DB70B6}" type="parTrans" cxnId="{B1A908E5-8F2E-42D0-A615-63512FBB6F37}">
      <dgm:prSet/>
      <dgm:spPr/>
      <dgm:t>
        <a:bodyPr/>
        <a:lstStyle/>
        <a:p>
          <a:endParaRPr lang="en-US"/>
        </a:p>
      </dgm:t>
    </dgm:pt>
    <dgm:pt modelId="{7E1B3BB3-D448-4B90-AC9A-0F80066C0148}" type="sibTrans" cxnId="{B1A908E5-8F2E-42D0-A615-63512FBB6F37}">
      <dgm:prSet/>
      <dgm:spPr/>
      <dgm:t>
        <a:bodyPr/>
        <a:lstStyle/>
        <a:p>
          <a:endParaRPr lang="en-US"/>
        </a:p>
      </dgm:t>
    </dgm:pt>
    <dgm:pt modelId="{09A6075E-6CBC-4C5F-B550-2338E0D8CB1D}">
      <dgm:prSet phldrT="[Text]"/>
      <dgm:spPr/>
      <dgm:t>
        <a:bodyPr/>
        <a:lstStyle/>
        <a:p>
          <a:r>
            <a:rPr lang="en-US" dirty="0"/>
            <a:t>Activation Function</a:t>
          </a:r>
        </a:p>
      </dgm:t>
    </dgm:pt>
    <dgm:pt modelId="{1A2BBFB3-1022-4122-8EA9-6F439FE8A7B4}" type="parTrans" cxnId="{A3DE186C-D00B-4512-85AA-ECA6DCF7C1CF}">
      <dgm:prSet/>
      <dgm:spPr/>
      <dgm:t>
        <a:bodyPr/>
        <a:lstStyle/>
        <a:p>
          <a:endParaRPr lang="en-US"/>
        </a:p>
      </dgm:t>
    </dgm:pt>
    <dgm:pt modelId="{4522AEDF-8572-4AF8-8882-8BCF4FBB2176}" type="sibTrans" cxnId="{A3DE186C-D00B-4512-85AA-ECA6DCF7C1CF}">
      <dgm:prSet/>
      <dgm:spPr/>
      <dgm:t>
        <a:bodyPr/>
        <a:lstStyle/>
        <a:p>
          <a:endParaRPr lang="en-US"/>
        </a:p>
      </dgm:t>
    </dgm:pt>
    <dgm:pt modelId="{33877FA9-DF61-4DB6-BE77-455AB9E56CD8}">
      <dgm:prSet phldrT="[Text]"/>
      <dgm:spPr/>
      <dgm:t>
        <a:bodyPr/>
        <a:lstStyle/>
        <a:p>
          <a:r>
            <a:rPr lang="en-US" dirty="0"/>
            <a:t>Error Function</a:t>
          </a:r>
        </a:p>
      </dgm:t>
    </dgm:pt>
    <dgm:pt modelId="{EF70D1C8-7FE9-4E13-8979-3F6347D4E685}" type="parTrans" cxnId="{4929E05A-B1E0-4D02-9424-880B267293E2}">
      <dgm:prSet/>
      <dgm:spPr/>
      <dgm:t>
        <a:bodyPr/>
        <a:lstStyle/>
        <a:p>
          <a:endParaRPr lang="en-US"/>
        </a:p>
      </dgm:t>
    </dgm:pt>
    <dgm:pt modelId="{103FCC81-C760-467B-96E8-3168E9292C0D}" type="sibTrans" cxnId="{4929E05A-B1E0-4D02-9424-880B267293E2}">
      <dgm:prSet/>
      <dgm:spPr/>
      <dgm:t>
        <a:bodyPr/>
        <a:lstStyle/>
        <a:p>
          <a:endParaRPr lang="en-US"/>
        </a:p>
      </dgm:t>
    </dgm:pt>
    <dgm:pt modelId="{CCEA7003-26FE-4D85-BA26-8C75D9B267E0}">
      <dgm:prSet phldrT="[Text]"/>
      <dgm:spPr/>
      <dgm:t>
        <a:bodyPr/>
        <a:lstStyle/>
        <a:p>
          <a:r>
            <a:rPr lang="en-US" dirty="0"/>
            <a:t>Cost Function</a:t>
          </a:r>
        </a:p>
      </dgm:t>
    </dgm:pt>
    <dgm:pt modelId="{7AA71EA7-42C0-43D7-BCB2-D45CFCF92E15}" type="parTrans" cxnId="{0D541B81-6CA3-4D1B-87DB-8423BD6157A3}">
      <dgm:prSet/>
      <dgm:spPr/>
      <dgm:t>
        <a:bodyPr/>
        <a:lstStyle/>
        <a:p>
          <a:endParaRPr lang="en-US"/>
        </a:p>
      </dgm:t>
    </dgm:pt>
    <dgm:pt modelId="{7C3B08DC-753B-41F8-BDC1-D94DC11EBDF2}" type="sibTrans" cxnId="{0D541B81-6CA3-4D1B-87DB-8423BD6157A3}">
      <dgm:prSet/>
      <dgm:spPr/>
      <dgm:t>
        <a:bodyPr/>
        <a:lstStyle/>
        <a:p>
          <a:endParaRPr lang="en-US"/>
        </a:p>
      </dgm:t>
    </dgm:pt>
    <dgm:pt modelId="{02710656-CD87-4E6A-A4EE-EC7C89691DCF}" type="pres">
      <dgm:prSet presAssocID="{6DA6B092-1CC4-4D20-B5CA-198D43B235E2}" presName="diagram" presStyleCnt="0">
        <dgm:presLayoutVars>
          <dgm:dir/>
          <dgm:resizeHandles val="exact"/>
        </dgm:presLayoutVars>
      </dgm:prSet>
      <dgm:spPr/>
    </dgm:pt>
    <dgm:pt modelId="{4AE69640-E538-42FF-B1FC-E3D1ACD4BE75}" type="pres">
      <dgm:prSet presAssocID="{BACA01C4-D37D-4281-BB53-2141B10E37B9}" presName="node" presStyleLbl="node1" presStyleIdx="0" presStyleCnt="10">
        <dgm:presLayoutVars>
          <dgm:bulletEnabled val="1"/>
        </dgm:presLayoutVars>
      </dgm:prSet>
      <dgm:spPr/>
    </dgm:pt>
    <dgm:pt modelId="{5C935DEA-B8AC-4DB5-BF13-7F1A81EFF68B}" type="pres">
      <dgm:prSet presAssocID="{16608630-39DE-4D9F-8667-12608A12216B}" presName="sibTrans" presStyleCnt="0"/>
      <dgm:spPr/>
    </dgm:pt>
    <dgm:pt modelId="{BB73B3D1-7102-45AF-B631-F6D8DDAF3451}" type="pres">
      <dgm:prSet presAssocID="{BF88F28E-A3BA-4119-AC89-167080AC9354}" presName="node" presStyleLbl="node1" presStyleIdx="1" presStyleCnt="10">
        <dgm:presLayoutVars>
          <dgm:bulletEnabled val="1"/>
        </dgm:presLayoutVars>
      </dgm:prSet>
      <dgm:spPr/>
    </dgm:pt>
    <dgm:pt modelId="{D336E7D4-03E3-4750-BE05-37E3A83A2403}" type="pres">
      <dgm:prSet presAssocID="{0F9038E8-739B-4CF6-AC21-474746A2215E}" presName="sibTrans" presStyleCnt="0"/>
      <dgm:spPr/>
    </dgm:pt>
    <dgm:pt modelId="{18A969CC-A435-4ED6-AB69-7B7775D86FCD}" type="pres">
      <dgm:prSet presAssocID="{45A0C0DC-E474-43E0-AD6D-B2E6EC3EBF92}" presName="node" presStyleLbl="node1" presStyleIdx="2" presStyleCnt="10">
        <dgm:presLayoutVars>
          <dgm:bulletEnabled val="1"/>
        </dgm:presLayoutVars>
      </dgm:prSet>
      <dgm:spPr/>
    </dgm:pt>
    <dgm:pt modelId="{E6CC5A44-A882-40D8-A6BB-A4039D64ED42}" type="pres">
      <dgm:prSet presAssocID="{CA9504A2-948D-46C2-8ED5-D2342662D664}" presName="sibTrans" presStyleCnt="0"/>
      <dgm:spPr/>
    </dgm:pt>
    <dgm:pt modelId="{AC3286B3-D360-42C8-B59A-FA230CD28469}" type="pres">
      <dgm:prSet presAssocID="{2BD82AA9-621C-4D98-8471-F7A6C8062D88}" presName="node" presStyleLbl="node1" presStyleIdx="3" presStyleCnt="10">
        <dgm:presLayoutVars>
          <dgm:bulletEnabled val="1"/>
        </dgm:presLayoutVars>
      </dgm:prSet>
      <dgm:spPr/>
    </dgm:pt>
    <dgm:pt modelId="{976EC402-6A0D-458A-8456-409560DF64FC}" type="pres">
      <dgm:prSet presAssocID="{E0294E1A-128B-4B82-A614-B5DFF6845279}" presName="sibTrans" presStyleCnt="0"/>
      <dgm:spPr/>
    </dgm:pt>
    <dgm:pt modelId="{F61FAE54-E114-4155-9788-D25FDE3D2B07}" type="pres">
      <dgm:prSet presAssocID="{59FD9576-CEAC-443E-94D4-2B902856C69C}" presName="node" presStyleLbl="node1" presStyleIdx="4" presStyleCnt="10">
        <dgm:presLayoutVars>
          <dgm:bulletEnabled val="1"/>
        </dgm:presLayoutVars>
      </dgm:prSet>
      <dgm:spPr/>
    </dgm:pt>
    <dgm:pt modelId="{65A45DBA-7BE6-4A28-98B1-8CE9B833AF1D}" type="pres">
      <dgm:prSet presAssocID="{A5DB94A7-0A54-45B6-913D-C8BCC4EE067A}" presName="sibTrans" presStyleCnt="0"/>
      <dgm:spPr/>
    </dgm:pt>
    <dgm:pt modelId="{EDB2DF3F-27CA-4AEC-8EBD-2F74C3B8AFB3}" type="pres">
      <dgm:prSet presAssocID="{E946F370-FA3C-4DE8-9976-A2229F639680}" presName="node" presStyleLbl="node1" presStyleIdx="5" presStyleCnt="10">
        <dgm:presLayoutVars>
          <dgm:bulletEnabled val="1"/>
        </dgm:presLayoutVars>
      </dgm:prSet>
      <dgm:spPr/>
    </dgm:pt>
    <dgm:pt modelId="{8E979915-069A-402C-B004-8EFD27DE6F00}" type="pres">
      <dgm:prSet presAssocID="{C35F5AD2-EB12-4C75-BD1C-604A6F00E5B2}" presName="sibTrans" presStyleCnt="0"/>
      <dgm:spPr/>
    </dgm:pt>
    <dgm:pt modelId="{F6D72A6A-9C4B-44C3-B66D-5031229E6ED7}" type="pres">
      <dgm:prSet presAssocID="{06C0424D-C5C5-4A4A-94B1-61B4D84BFA99}" presName="node" presStyleLbl="node1" presStyleIdx="6" presStyleCnt="10">
        <dgm:presLayoutVars>
          <dgm:bulletEnabled val="1"/>
        </dgm:presLayoutVars>
      </dgm:prSet>
      <dgm:spPr/>
    </dgm:pt>
    <dgm:pt modelId="{34ED26B0-8F1F-43CE-8B32-816C8B33A729}" type="pres">
      <dgm:prSet presAssocID="{7E1B3BB3-D448-4B90-AC9A-0F80066C0148}" presName="sibTrans" presStyleCnt="0"/>
      <dgm:spPr/>
    </dgm:pt>
    <dgm:pt modelId="{D50D3786-62E6-4449-8BA0-A5ABA2559C57}" type="pres">
      <dgm:prSet presAssocID="{09A6075E-6CBC-4C5F-B550-2338E0D8CB1D}" presName="node" presStyleLbl="node1" presStyleIdx="7" presStyleCnt="10">
        <dgm:presLayoutVars>
          <dgm:bulletEnabled val="1"/>
        </dgm:presLayoutVars>
      </dgm:prSet>
      <dgm:spPr/>
    </dgm:pt>
    <dgm:pt modelId="{6CB4F6F9-BA74-4F1A-9AA4-3A6822F8AC39}" type="pres">
      <dgm:prSet presAssocID="{4522AEDF-8572-4AF8-8882-8BCF4FBB2176}" presName="sibTrans" presStyleCnt="0"/>
      <dgm:spPr/>
    </dgm:pt>
    <dgm:pt modelId="{E28EDBAB-EA3D-439D-AACF-DEE4A5539DEA}" type="pres">
      <dgm:prSet presAssocID="{33877FA9-DF61-4DB6-BE77-455AB9E56CD8}" presName="node" presStyleLbl="node1" presStyleIdx="8" presStyleCnt="10">
        <dgm:presLayoutVars>
          <dgm:bulletEnabled val="1"/>
        </dgm:presLayoutVars>
      </dgm:prSet>
      <dgm:spPr/>
    </dgm:pt>
    <dgm:pt modelId="{77817F90-DA61-4AC3-8B95-33DC92D513C8}" type="pres">
      <dgm:prSet presAssocID="{103FCC81-C760-467B-96E8-3168E9292C0D}" presName="sibTrans" presStyleCnt="0"/>
      <dgm:spPr/>
    </dgm:pt>
    <dgm:pt modelId="{C1B68A4F-D1E3-46CD-966E-A21601EF4159}" type="pres">
      <dgm:prSet presAssocID="{CCEA7003-26FE-4D85-BA26-8C75D9B267E0}" presName="node" presStyleLbl="node1" presStyleIdx="9" presStyleCnt="10">
        <dgm:presLayoutVars>
          <dgm:bulletEnabled val="1"/>
        </dgm:presLayoutVars>
      </dgm:prSet>
      <dgm:spPr/>
    </dgm:pt>
  </dgm:ptLst>
  <dgm:cxnLst>
    <dgm:cxn modelId="{2D858C1B-F4E2-4117-9D2F-F3AF9D6AFCFB}" srcId="{6DA6B092-1CC4-4D20-B5CA-198D43B235E2}" destId="{E946F370-FA3C-4DE8-9976-A2229F639680}" srcOrd="5" destOrd="0" parTransId="{C7D6029C-2FF6-41BA-BEA4-8665E67F8B17}" sibTransId="{C35F5AD2-EB12-4C75-BD1C-604A6F00E5B2}"/>
    <dgm:cxn modelId="{8A93612A-A112-4823-B11E-BA89854EA084}" type="presOf" srcId="{45A0C0DC-E474-43E0-AD6D-B2E6EC3EBF92}" destId="{18A969CC-A435-4ED6-AB69-7B7775D86FCD}" srcOrd="0" destOrd="0" presId="urn:microsoft.com/office/officeart/2005/8/layout/default"/>
    <dgm:cxn modelId="{1363C95E-E0B8-4B63-BFB2-AA1C74904E9A}" type="presOf" srcId="{06C0424D-C5C5-4A4A-94B1-61B4D84BFA99}" destId="{F6D72A6A-9C4B-44C3-B66D-5031229E6ED7}" srcOrd="0" destOrd="0" presId="urn:microsoft.com/office/officeart/2005/8/layout/default"/>
    <dgm:cxn modelId="{4D594960-0F01-4283-AEC1-688120DBA64A}" type="presOf" srcId="{CCEA7003-26FE-4D85-BA26-8C75D9B267E0}" destId="{C1B68A4F-D1E3-46CD-966E-A21601EF4159}" srcOrd="0" destOrd="0" presId="urn:microsoft.com/office/officeart/2005/8/layout/default"/>
    <dgm:cxn modelId="{8AEE116C-B4F4-48B7-8284-078BD037A69E}" type="presOf" srcId="{33877FA9-DF61-4DB6-BE77-455AB9E56CD8}" destId="{E28EDBAB-EA3D-439D-AACF-DEE4A5539DEA}" srcOrd="0" destOrd="0" presId="urn:microsoft.com/office/officeart/2005/8/layout/default"/>
    <dgm:cxn modelId="{A3DE186C-D00B-4512-85AA-ECA6DCF7C1CF}" srcId="{6DA6B092-1CC4-4D20-B5CA-198D43B235E2}" destId="{09A6075E-6CBC-4C5F-B550-2338E0D8CB1D}" srcOrd="7" destOrd="0" parTransId="{1A2BBFB3-1022-4122-8EA9-6F439FE8A7B4}" sibTransId="{4522AEDF-8572-4AF8-8882-8BCF4FBB2176}"/>
    <dgm:cxn modelId="{65450F72-FF1F-4770-9755-A036C0F003F6}" type="presOf" srcId="{2BD82AA9-621C-4D98-8471-F7A6C8062D88}" destId="{AC3286B3-D360-42C8-B59A-FA230CD28469}" srcOrd="0" destOrd="0" presId="urn:microsoft.com/office/officeart/2005/8/layout/default"/>
    <dgm:cxn modelId="{4929E05A-B1E0-4D02-9424-880B267293E2}" srcId="{6DA6B092-1CC4-4D20-B5CA-198D43B235E2}" destId="{33877FA9-DF61-4DB6-BE77-455AB9E56CD8}" srcOrd="8" destOrd="0" parTransId="{EF70D1C8-7FE9-4E13-8979-3F6347D4E685}" sibTransId="{103FCC81-C760-467B-96E8-3168E9292C0D}"/>
    <dgm:cxn modelId="{0D541B81-6CA3-4D1B-87DB-8423BD6157A3}" srcId="{6DA6B092-1CC4-4D20-B5CA-198D43B235E2}" destId="{CCEA7003-26FE-4D85-BA26-8C75D9B267E0}" srcOrd="9" destOrd="0" parTransId="{7AA71EA7-42C0-43D7-BCB2-D45CFCF92E15}" sibTransId="{7C3B08DC-753B-41F8-BDC1-D94DC11EBDF2}"/>
    <dgm:cxn modelId="{B877F681-37E4-432C-A859-85CB80B7385A}" srcId="{6DA6B092-1CC4-4D20-B5CA-198D43B235E2}" destId="{45A0C0DC-E474-43E0-AD6D-B2E6EC3EBF92}" srcOrd="2" destOrd="0" parTransId="{A04FFC04-395C-4192-B6C7-A217319E3AD4}" sibTransId="{CA9504A2-948D-46C2-8ED5-D2342662D664}"/>
    <dgm:cxn modelId="{E5146089-6D68-4BE2-9C72-2E8045FB85AB}" srcId="{6DA6B092-1CC4-4D20-B5CA-198D43B235E2}" destId="{BF88F28E-A3BA-4119-AC89-167080AC9354}" srcOrd="1" destOrd="0" parTransId="{068FC85A-186B-4BA5-A59A-DFE63D2DC853}" sibTransId="{0F9038E8-739B-4CF6-AC21-474746A2215E}"/>
    <dgm:cxn modelId="{F0199C8B-4748-4796-8FE4-60DD9321C6E6}" type="presOf" srcId="{E946F370-FA3C-4DE8-9976-A2229F639680}" destId="{EDB2DF3F-27CA-4AEC-8EBD-2F74C3B8AFB3}" srcOrd="0" destOrd="0" presId="urn:microsoft.com/office/officeart/2005/8/layout/default"/>
    <dgm:cxn modelId="{6BE786AC-65F9-417D-B59E-35AC699086FB}" srcId="{6DA6B092-1CC4-4D20-B5CA-198D43B235E2}" destId="{59FD9576-CEAC-443E-94D4-2B902856C69C}" srcOrd="4" destOrd="0" parTransId="{D795EED0-9FC3-474E-92F9-54DF89449205}" sibTransId="{A5DB94A7-0A54-45B6-913D-C8BCC4EE067A}"/>
    <dgm:cxn modelId="{102362AE-018E-4570-BCEF-ECEFED473B5D}" type="presOf" srcId="{BF88F28E-A3BA-4119-AC89-167080AC9354}" destId="{BB73B3D1-7102-45AF-B631-F6D8DDAF3451}" srcOrd="0" destOrd="0" presId="urn:microsoft.com/office/officeart/2005/8/layout/default"/>
    <dgm:cxn modelId="{C13D91B3-F9B4-4556-832C-9B97084ACE7E}" srcId="{6DA6B092-1CC4-4D20-B5CA-198D43B235E2}" destId="{BACA01C4-D37D-4281-BB53-2141B10E37B9}" srcOrd="0" destOrd="0" parTransId="{910223B0-A635-4DB4-82E9-55CDD49858DD}" sibTransId="{16608630-39DE-4D9F-8667-12608A12216B}"/>
    <dgm:cxn modelId="{0909F3CA-3697-451C-A996-2D27F3F920D4}" type="presOf" srcId="{59FD9576-CEAC-443E-94D4-2B902856C69C}" destId="{F61FAE54-E114-4155-9788-D25FDE3D2B07}" srcOrd="0" destOrd="0" presId="urn:microsoft.com/office/officeart/2005/8/layout/default"/>
    <dgm:cxn modelId="{B77658CF-3C31-4A23-B96A-8C81D94FB7F6}" type="presOf" srcId="{09A6075E-6CBC-4C5F-B550-2338E0D8CB1D}" destId="{D50D3786-62E6-4449-8BA0-A5ABA2559C57}" srcOrd="0" destOrd="0" presId="urn:microsoft.com/office/officeart/2005/8/layout/default"/>
    <dgm:cxn modelId="{03B13CD6-B59F-46F0-A89A-24266F3F0753}" type="presOf" srcId="{BACA01C4-D37D-4281-BB53-2141B10E37B9}" destId="{4AE69640-E538-42FF-B1FC-E3D1ACD4BE75}" srcOrd="0" destOrd="0" presId="urn:microsoft.com/office/officeart/2005/8/layout/default"/>
    <dgm:cxn modelId="{A208AEDC-6616-4787-80DE-18DD8DA6FF3C}" srcId="{6DA6B092-1CC4-4D20-B5CA-198D43B235E2}" destId="{2BD82AA9-621C-4D98-8471-F7A6C8062D88}" srcOrd="3" destOrd="0" parTransId="{15D05084-2AF7-414D-BF3A-37EFF6C58556}" sibTransId="{E0294E1A-128B-4B82-A614-B5DFF6845279}"/>
    <dgm:cxn modelId="{B1A908E5-8F2E-42D0-A615-63512FBB6F37}" srcId="{6DA6B092-1CC4-4D20-B5CA-198D43B235E2}" destId="{06C0424D-C5C5-4A4A-94B1-61B4D84BFA99}" srcOrd="6" destOrd="0" parTransId="{F24034DF-7940-413A-868F-F12EE6DB70B6}" sibTransId="{7E1B3BB3-D448-4B90-AC9A-0F80066C0148}"/>
    <dgm:cxn modelId="{A35B0AEB-206A-42D6-82E2-CF8D0EF90859}" type="presOf" srcId="{6DA6B092-1CC4-4D20-B5CA-198D43B235E2}" destId="{02710656-CD87-4E6A-A4EE-EC7C89691DCF}" srcOrd="0" destOrd="0" presId="urn:microsoft.com/office/officeart/2005/8/layout/default"/>
    <dgm:cxn modelId="{7FE10AA1-08E5-4609-9FF1-AFB28BDC02FC}" type="presParOf" srcId="{02710656-CD87-4E6A-A4EE-EC7C89691DCF}" destId="{4AE69640-E538-42FF-B1FC-E3D1ACD4BE75}" srcOrd="0" destOrd="0" presId="urn:microsoft.com/office/officeart/2005/8/layout/default"/>
    <dgm:cxn modelId="{367AB630-CC64-4942-B516-FA2867DC2698}" type="presParOf" srcId="{02710656-CD87-4E6A-A4EE-EC7C89691DCF}" destId="{5C935DEA-B8AC-4DB5-BF13-7F1A81EFF68B}" srcOrd="1" destOrd="0" presId="urn:microsoft.com/office/officeart/2005/8/layout/default"/>
    <dgm:cxn modelId="{33591243-A895-432D-B52D-B282434B6ECD}" type="presParOf" srcId="{02710656-CD87-4E6A-A4EE-EC7C89691DCF}" destId="{BB73B3D1-7102-45AF-B631-F6D8DDAF3451}" srcOrd="2" destOrd="0" presId="urn:microsoft.com/office/officeart/2005/8/layout/default"/>
    <dgm:cxn modelId="{5834B861-7755-4D31-AAD6-2E4F9DA3546E}" type="presParOf" srcId="{02710656-CD87-4E6A-A4EE-EC7C89691DCF}" destId="{D336E7D4-03E3-4750-BE05-37E3A83A2403}" srcOrd="3" destOrd="0" presId="urn:microsoft.com/office/officeart/2005/8/layout/default"/>
    <dgm:cxn modelId="{334F1F1F-8D64-491E-8D29-FF28DFBA6678}" type="presParOf" srcId="{02710656-CD87-4E6A-A4EE-EC7C89691DCF}" destId="{18A969CC-A435-4ED6-AB69-7B7775D86FCD}" srcOrd="4" destOrd="0" presId="urn:microsoft.com/office/officeart/2005/8/layout/default"/>
    <dgm:cxn modelId="{5136638C-B338-46D8-B997-B7878C638E36}" type="presParOf" srcId="{02710656-CD87-4E6A-A4EE-EC7C89691DCF}" destId="{E6CC5A44-A882-40D8-A6BB-A4039D64ED42}" srcOrd="5" destOrd="0" presId="urn:microsoft.com/office/officeart/2005/8/layout/default"/>
    <dgm:cxn modelId="{D8F5955E-CC8C-4000-B8A3-2C76E5A61BC6}" type="presParOf" srcId="{02710656-CD87-4E6A-A4EE-EC7C89691DCF}" destId="{AC3286B3-D360-42C8-B59A-FA230CD28469}" srcOrd="6" destOrd="0" presId="urn:microsoft.com/office/officeart/2005/8/layout/default"/>
    <dgm:cxn modelId="{3EA1C01B-241C-4EB1-9707-19BD9DD77A2D}" type="presParOf" srcId="{02710656-CD87-4E6A-A4EE-EC7C89691DCF}" destId="{976EC402-6A0D-458A-8456-409560DF64FC}" srcOrd="7" destOrd="0" presId="urn:microsoft.com/office/officeart/2005/8/layout/default"/>
    <dgm:cxn modelId="{6CA13ED0-1419-4C70-891B-F80759367EBA}" type="presParOf" srcId="{02710656-CD87-4E6A-A4EE-EC7C89691DCF}" destId="{F61FAE54-E114-4155-9788-D25FDE3D2B07}" srcOrd="8" destOrd="0" presId="urn:microsoft.com/office/officeart/2005/8/layout/default"/>
    <dgm:cxn modelId="{039ECD07-61E6-4B4E-AF07-2B6E942421D1}" type="presParOf" srcId="{02710656-CD87-4E6A-A4EE-EC7C89691DCF}" destId="{65A45DBA-7BE6-4A28-98B1-8CE9B833AF1D}" srcOrd="9" destOrd="0" presId="urn:microsoft.com/office/officeart/2005/8/layout/default"/>
    <dgm:cxn modelId="{750B18E5-C772-4882-BBD0-63BCA0418F34}" type="presParOf" srcId="{02710656-CD87-4E6A-A4EE-EC7C89691DCF}" destId="{EDB2DF3F-27CA-4AEC-8EBD-2F74C3B8AFB3}" srcOrd="10" destOrd="0" presId="urn:microsoft.com/office/officeart/2005/8/layout/default"/>
    <dgm:cxn modelId="{1C9EEE67-7AE7-4309-92D5-31C8EF1AAA4D}" type="presParOf" srcId="{02710656-CD87-4E6A-A4EE-EC7C89691DCF}" destId="{8E979915-069A-402C-B004-8EFD27DE6F00}" srcOrd="11" destOrd="0" presId="urn:microsoft.com/office/officeart/2005/8/layout/default"/>
    <dgm:cxn modelId="{72E2CC29-19B7-4208-AD72-4EDA929B30BF}" type="presParOf" srcId="{02710656-CD87-4E6A-A4EE-EC7C89691DCF}" destId="{F6D72A6A-9C4B-44C3-B66D-5031229E6ED7}" srcOrd="12" destOrd="0" presId="urn:microsoft.com/office/officeart/2005/8/layout/default"/>
    <dgm:cxn modelId="{0C68B3A0-B69C-4974-97E0-0B9F456ACB7C}" type="presParOf" srcId="{02710656-CD87-4E6A-A4EE-EC7C89691DCF}" destId="{34ED26B0-8F1F-43CE-8B32-816C8B33A729}" srcOrd="13" destOrd="0" presId="urn:microsoft.com/office/officeart/2005/8/layout/default"/>
    <dgm:cxn modelId="{A862B35F-6A27-4292-9EBF-BB9280629F1E}" type="presParOf" srcId="{02710656-CD87-4E6A-A4EE-EC7C89691DCF}" destId="{D50D3786-62E6-4449-8BA0-A5ABA2559C57}" srcOrd="14" destOrd="0" presId="urn:microsoft.com/office/officeart/2005/8/layout/default"/>
    <dgm:cxn modelId="{3E6C6BF3-5039-4E3B-9824-3C25F6BBE87D}" type="presParOf" srcId="{02710656-CD87-4E6A-A4EE-EC7C89691DCF}" destId="{6CB4F6F9-BA74-4F1A-9AA4-3A6822F8AC39}" srcOrd="15" destOrd="0" presId="urn:microsoft.com/office/officeart/2005/8/layout/default"/>
    <dgm:cxn modelId="{3C95E0FC-BE66-42B2-ABE1-E4E6FBCEA67B}" type="presParOf" srcId="{02710656-CD87-4E6A-A4EE-EC7C89691DCF}" destId="{E28EDBAB-EA3D-439D-AACF-DEE4A5539DEA}" srcOrd="16" destOrd="0" presId="urn:microsoft.com/office/officeart/2005/8/layout/default"/>
    <dgm:cxn modelId="{427775E8-7365-417E-8519-7F9A6D0175AE}" type="presParOf" srcId="{02710656-CD87-4E6A-A4EE-EC7C89691DCF}" destId="{77817F90-DA61-4AC3-8B95-33DC92D513C8}" srcOrd="17" destOrd="0" presId="urn:microsoft.com/office/officeart/2005/8/layout/default"/>
    <dgm:cxn modelId="{C36B1A48-6034-481E-9518-ADB845218FE9}" type="presParOf" srcId="{02710656-CD87-4E6A-A4EE-EC7C89691DCF}" destId="{C1B68A4F-D1E3-46CD-966E-A21601EF415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Hyperbolic Tangent</a:t>
              </a:r>
            </a:p>
            <a:p>
              <a:pPr/>
              <a14:m>
                <m:oMathPara xmlns:m="http://schemas.openxmlformats.org/officeDocument/2006/math">
                  <m:oMathParaPr>
                    <m:jc m:val="center"/>
                  </m:oMathParaPr>
                  <m:oMath xmlns:m="http://schemas.openxmlformats.org/officeDocument/2006/math">
                    <m:r>
                      <a:rPr lang="en-US" sz="1900" i="1" smtClean="0">
                        <a:solidFill>
                          <a:schemeClr val="tx1"/>
                        </a:solidFill>
                        <a:latin typeface="Cambria Math" panose="02040503050406030204" pitchFamily="18" charset="0"/>
                        <a:ea typeface="Cambria Math" panose="02040503050406030204" pitchFamily="18" charset="0"/>
                      </a:rPr>
                      <m:t>𝛾</m:t>
                    </m:r>
                    <m:d>
                      <m:dPr>
                        <m:ctrlPr>
                          <a:rPr lang="en-US" sz="190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r>
                      <a:rPr lang="en-US" sz="1900" b="0" i="1" smtClean="0">
                        <a:solidFill>
                          <a:schemeClr val="tx1"/>
                        </a:solidFill>
                        <a:latin typeface="Cambria Math" panose="02040503050406030204" pitchFamily="18" charset="0"/>
                        <a:ea typeface="Cambria Math" panose="02040503050406030204" pitchFamily="18" charset="0"/>
                      </a:rPr>
                      <m:t> =</m:t>
                    </m:r>
                    <m:r>
                      <m:rPr>
                        <m:sty m:val="p"/>
                      </m:rPr>
                      <a:rPr lang="en-US" sz="1900" b="0" i="0" smtClean="0">
                        <a:solidFill>
                          <a:schemeClr val="tx1"/>
                        </a:solidFill>
                        <a:latin typeface="Cambria Math" panose="02040503050406030204" pitchFamily="18" charset="0"/>
                        <a:ea typeface="Cambria Math" panose="02040503050406030204" pitchFamily="18" charset="0"/>
                      </a:rPr>
                      <m:t>tanh</m:t>
                    </m:r>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oMath>
                </m:oMathPara>
              </a14:m>
              <a:endParaRPr lang="en-US" sz="1900"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1900" b="0" i="1" smtClean="0">
                        <a:solidFill>
                          <a:schemeClr val="tx1"/>
                        </a:solidFill>
                        <a:latin typeface="Cambria Math" panose="02040503050406030204" pitchFamily="18" charset="0"/>
                        <a:ea typeface="Cambria Math" panose="02040503050406030204" pitchFamily="18" charset="0"/>
                      </a:rPr>
                      <m:t>=</m:t>
                    </m:r>
                    <m:f>
                      <m:fPr>
                        <m:ctrlPr>
                          <a:rPr lang="en-US" sz="1900" b="0" i="1" smtClean="0">
                            <a:solidFill>
                              <a:schemeClr val="tx1"/>
                            </a:solidFill>
                            <a:latin typeface="Cambria Math" panose="02040503050406030204" pitchFamily="18" charset="0"/>
                            <a:ea typeface="Cambria Math" panose="02040503050406030204" pitchFamily="18" charset="0"/>
                          </a:rPr>
                        </m:ctrlPr>
                      </m:fPr>
                      <m:num>
                        <m:func>
                          <m:funcPr>
                            <m:ctrlPr>
                              <a:rPr lang="en-US" sz="19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900" b="0" i="0" smtClean="0">
                                <a:solidFill>
                                  <a:schemeClr val="tx1"/>
                                </a:solidFill>
                                <a:latin typeface="Cambria Math" panose="02040503050406030204" pitchFamily="18" charset="0"/>
                                <a:ea typeface="Cambria Math" panose="02040503050406030204" pitchFamily="18" charset="0"/>
                              </a:rPr>
                              <m:t>exp</m:t>
                            </m:r>
                          </m:fName>
                          <m:e>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e>
                        </m:func>
                        <m:r>
                          <a:rPr lang="en-US" sz="1900" b="0" i="1" smtClean="0">
                            <a:solidFill>
                              <a:schemeClr val="tx1"/>
                            </a:solidFill>
                            <a:latin typeface="Cambria Math" panose="02040503050406030204" pitchFamily="18" charset="0"/>
                            <a:ea typeface="Cambria Math" panose="02040503050406030204" pitchFamily="18" charset="0"/>
                          </a:rPr>
                          <m:t>−</m:t>
                        </m:r>
                        <m:r>
                          <m:rPr>
                            <m:sty m:val="p"/>
                          </m:rPr>
                          <a:rPr lang="en-US" sz="1900" b="0" i="0" smtClean="0">
                            <a:solidFill>
                              <a:schemeClr val="tx1"/>
                            </a:solidFill>
                            <a:latin typeface="Cambria Math" panose="02040503050406030204" pitchFamily="18" charset="0"/>
                            <a:ea typeface="Cambria Math" panose="02040503050406030204" pitchFamily="18" charset="0"/>
                          </a:rPr>
                          <m:t>exp</m:t>
                        </m:r>
                        <m:r>
                          <a:rPr lang="en-US" sz="1900" b="0" i="1" smtClean="0">
                            <a:solidFill>
                              <a:schemeClr val="tx1"/>
                            </a:solidFill>
                            <a:latin typeface="Cambria Math" panose="02040503050406030204" pitchFamily="18" charset="0"/>
                            <a:ea typeface="Cambria Math" panose="02040503050406030204" pitchFamily="18" charset="0"/>
                          </a:rPr>
                          <m:t>⁡</m:t>
                        </m:r>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m:t>
                            </m:r>
                            <m:r>
                              <a:rPr lang="en-US" sz="1900" b="0" i="1" smtClean="0">
                                <a:solidFill>
                                  <a:schemeClr val="tx1"/>
                                </a:solidFill>
                                <a:latin typeface="Cambria Math" panose="02040503050406030204" pitchFamily="18" charset="0"/>
                                <a:ea typeface="Cambria Math" panose="02040503050406030204" pitchFamily="18" charset="0"/>
                              </a:rPr>
                              <m:t>𝑐</m:t>
                            </m:r>
                          </m:e>
                        </m:d>
                      </m:num>
                      <m:den>
                        <m:func>
                          <m:funcPr>
                            <m:ctrlPr>
                              <a:rPr lang="en-US" sz="1900" i="1">
                                <a:solidFill>
                                  <a:schemeClr val="tx1"/>
                                </a:solidFill>
                                <a:latin typeface="Cambria Math" panose="02040503050406030204" pitchFamily="18" charset="0"/>
                                <a:ea typeface="Cambria Math" panose="02040503050406030204" pitchFamily="18" charset="0"/>
                              </a:rPr>
                            </m:ctrlPr>
                          </m:funcPr>
                          <m:fName>
                            <m:r>
                              <m:rPr>
                                <m:sty m:val="p"/>
                              </m:rPr>
                              <a:rPr lang="en-US" sz="1900">
                                <a:solidFill>
                                  <a:schemeClr val="tx1"/>
                                </a:solidFill>
                                <a:latin typeface="Cambria Math" panose="02040503050406030204" pitchFamily="18" charset="0"/>
                                <a:ea typeface="Cambria Math" panose="02040503050406030204" pitchFamily="18" charset="0"/>
                              </a:rPr>
                              <m:t>exp</m:t>
                            </m:r>
                          </m:fName>
                          <m:e>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𝑐</m:t>
                                </m:r>
                              </m:e>
                            </m:d>
                          </m:e>
                        </m:func>
                        <m:r>
                          <a:rPr lang="en-US" sz="1900" b="0" i="1" smtClean="0">
                            <a:solidFill>
                              <a:schemeClr val="tx1"/>
                            </a:solidFill>
                            <a:latin typeface="Cambria Math" panose="02040503050406030204" pitchFamily="18" charset="0"/>
                            <a:ea typeface="Cambria Math" panose="02040503050406030204" pitchFamily="18" charset="0"/>
                          </a:rPr>
                          <m:t>+</m:t>
                        </m:r>
                        <m:r>
                          <m:rPr>
                            <m:sty m:val="p"/>
                          </m:rPr>
                          <a:rPr lang="en-US" sz="1900">
                            <a:solidFill>
                              <a:schemeClr val="tx1"/>
                            </a:solidFill>
                            <a:latin typeface="Cambria Math" panose="02040503050406030204" pitchFamily="18" charset="0"/>
                            <a:ea typeface="Cambria Math" panose="02040503050406030204" pitchFamily="18" charset="0"/>
                          </a:rPr>
                          <m:t>exp</m:t>
                        </m:r>
                        <m:r>
                          <a:rPr lang="en-US" sz="1900" i="1">
                            <a:solidFill>
                              <a:schemeClr val="tx1"/>
                            </a:solidFill>
                            <a:latin typeface="Cambria Math" panose="02040503050406030204" pitchFamily="18" charset="0"/>
                            <a:ea typeface="Cambria Math" panose="02040503050406030204" pitchFamily="18" charset="0"/>
                          </a:rPr>
                          <m:t>⁡</m:t>
                        </m:r>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m:t>
                            </m:r>
                            <m:r>
                              <a:rPr lang="en-US" sz="1900" i="1">
                                <a:solidFill>
                                  <a:schemeClr val="tx1"/>
                                </a:solidFill>
                                <a:latin typeface="Cambria Math" panose="02040503050406030204" pitchFamily="18" charset="0"/>
                                <a:ea typeface="Cambria Math" panose="02040503050406030204" pitchFamily="18" charset="0"/>
                              </a:rPr>
                              <m:t>𝑐</m:t>
                            </m:r>
                          </m:e>
                        </m:d>
                      </m:den>
                    </m:f>
                    <m:r>
                      <a:rPr lang="en-US" sz="1900" b="0" i="1" smtClean="0">
                        <a:solidFill>
                          <a:schemeClr val="tx1"/>
                        </a:solidFill>
                        <a:latin typeface="Cambria Math" panose="02040503050406030204" pitchFamily="18" charset="0"/>
                        <a:ea typeface="Cambria Math" panose="02040503050406030204" pitchFamily="18" charset="0"/>
                      </a:rPr>
                      <m:t>=</m:t>
                    </m:r>
                    <m:f>
                      <m:fPr>
                        <m:ctrlPr>
                          <a:rPr lang="en-US" sz="1900" i="1" smtClean="0">
                            <a:solidFill>
                              <a:schemeClr val="tx1"/>
                            </a:solidFill>
                            <a:latin typeface="Cambria Math" panose="02040503050406030204" pitchFamily="18" charset="0"/>
                            <a:ea typeface="Cambria Math" panose="02040503050406030204" pitchFamily="18" charset="0"/>
                          </a:rPr>
                        </m:ctrlPr>
                      </m:fPr>
                      <m:num>
                        <m:r>
                          <a:rPr lang="en-US" sz="1900" b="0" i="1" smtClean="0">
                            <a:solidFill>
                              <a:schemeClr val="tx1"/>
                            </a:solidFill>
                            <a:latin typeface="Cambria Math" panose="02040503050406030204" pitchFamily="18" charset="0"/>
                            <a:ea typeface="Cambria Math" panose="02040503050406030204" pitchFamily="18" charset="0"/>
                          </a:rPr>
                          <m:t>2</m:t>
                        </m:r>
                      </m:num>
                      <m:den>
                        <m:r>
                          <a:rPr lang="en-US" sz="1900" i="1">
                            <a:solidFill>
                              <a:schemeClr val="tx1"/>
                            </a:solidFill>
                            <a:latin typeface="Cambria Math" panose="02040503050406030204" pitchFamily="18" charset="0"/>
                            <a:ea typeface="Cambria Math" panose="02040503050406030204" pitchFamily="18" charset="0"/>
                          </a:rPr>
                          <m:t>1+</m:t>
                        </m:r>
                        <m:r>
                          <m:rPr>
                            <m:sty m:val="p"/>
                          </m:rPr>
                          <a:rPr lang="en-US" sz="1900">
                            <a:solidFill>
                              <a:schemeClr val="tx1"/>
                            </a:solidFill>
                            <a:latin typeface="Cambria Math" panose="02040503050406030204" pitchFamily="18" charset="0"/>
                            <a:ea typeface="Cambria Math" panose="02040503050406030204" pitchFamily="18" charset="0"/>
                          </a:rPr>
                          <m:t>exp</m:t>
                        </m:r>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m:t>
                            </m:r>
                            <m:r>
                              <a:rPr lang="en-US" sz="1900" b="0" i="1" smtClean="0">
                                <a:solidFill>
                                  <a:schemeClr val="tx1"/>
                                </a:solidFill>
                                <a:latin typeface="Cambria Math" panose="02040503050406030204" pitchFamily="18" charset="0"/>
                                <a:ea typeface="Cambria Math" panose="02040503050406030204" pitchFamily="18" charset="0"/>
                              </a:rPr>
                              <m:t>2</m:t>
                            </m:r>
                            <m:r>
                              <a:rPr lang="en-US" sz="1900" i="1">
                                <a:solidFill>
                                  <a:schemeClr val="tx1"/>
                                </a:solidFill>
                                <a:latin typeface="Cambria Math" panose="02040503050406030204" pitchFamily="18" charset="0"/>
                                <a:ea typeface="Cambria Math" panose="02040503050406030204" pitchFamily="18" charset="0"/>
                              </a:rPr>
                              <m:t>𝑐</m:t>
                            </m:r>
                          </m:e>
                        </m:d>
                      </m:den>
                    </m:f>
                    <m:r>
                      <a:rPr lang="en-US" sz="1900" b="0" i="1" smtClean="0">
                        <a:solidFill>
                          <a:schemeClr val="tx1"/>
                        </a:solidFill>
                        <a:latin typeface="Cambria Math" panose="02040503050406030204" pitchFamily="18" charset="0"/>
                        <a:ea typeface="Cambria Math" panose="02040503050406030204" pitchFamily="18" charset="0"/>
                      </a:rPr>
                      <m:t>−1</m:t>
                    </m:r>
                  </m:oMath>
                </m:oMathPara>
              </a14:m>
              <a:endParaRPr lang="en-US" sz="1900" dirty="0">
                <a:solidFill>
                  <a:schemeClr val="tx1"/>
                </a:solidFill>
              </a:endParaRPr>
            </a:p>
          </dgm:t>
        </dgm:pt>
      </mc:Choice>
      <mc:Fallback xmlns="">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Hyperbolic Tangent</a:t>
              </a:r>
            </a:p>
            <a:p>
              <a:pPr/>
              <a:r>
                <a:rPr lang="en-US" sz="1900" i="0">
                  <a:solidFill>
                    <a:schemeClr val="tx1"/>
                  </a:solidFill>
                  <a:latin typeface="Cambria Math" panose="02040503050406030204" pitchFamily="18" charset="0"/>
                  <a:ea typeface="Cambria Math" panose="02040503050406030204" pitchFamily="18" charset="0"/>
                </a:rPr>
                <a:t>𝛾(</a:t>
              </a:r>
              <a:r>
                <a:rPr lang="en-US" sz="1900" b="0" i="0">
                  <a:solidFill>
                    <a:schemeClr val="tx1"/>
                  </a:solidFill>
                  <a:latin typeface="Cambria Math" panose="02040503050406030204" pitchFamily="18" charset="0"/>
                  <a:ea typeface="Cambria Math" panose="02040503050406030204" pitchFamily="18" charset="0"/>
                </a:rPr>
                <a:t>𝑐)  =tanh(𝑐)</a:t>
              </a:r>
              <a:endParaRPr lang="en-US" sz="1900" b="0" i="1" dirty="0">
                <a:solidFill>
                  <a:schemeClr val="tx1"/>
                </a:solidFill>
                <a:latin typeface="Cambria Math" panose="02040503050406030204" pitchFamily="18" charset="0"/>
                <a:ea typeface="Cambria Math" panose="02040503050406030204" pitchFamily="18" charset="0"/>
              </a:endParaRPr>
            </a:p>
            <a:p>
              <a:pPr/>
              <a:r>
                <a:rPr lang="en-US" sz="1900" b="0" i="0">
                  <a:solidFill>
                    <a:schemeClr val="tx1"/>
                  </a:solidFill>
                  <a:latin typeface="Cambria Math" panose="02040503050406030204" pitchFamily="18" charset="0"/>
                  <a:ea typeface="Cambria Math" panose="02040503050406030204" pitchFamily="18" charset="0"/>
                </a:rPr>
                <a:t>=(exp⁡(𝑐)−exp⁡(−𝑐))/(</a:t>
              </a:r>
              <a:r>
                <a:rPr lang="en-US" sz="1900" i="0">
                  <a:solidFill>
                    <a:schemeClr val="tx1"/>
                  </a:solidFill>
                  <a:latin typeface="Cambria Math" panose="02040503050406030204" pitchFamily="18" charset="0"/>
                  <a:ea typeface="Cambria Math" panose="02040503050406030204" pitchFamily="18" charset="0"/>
                </a:rPr>
                <a:t>exp⁡(𝑐)</a:t>
              </a:r>
              <a:r>
                <a:rPr lang="en-US" sz="1900" b="0" i="0">
                  <a:solidFill>
                    <a:schemeClr val="tx1"/>
                  </a:solidFill>
                  <a:latin typeface="Cambria Math" panose="02040503050406030204" pitchFamily="18" charset="0"/>
                  <a:ea typeface="Cambria Math" panose="02040503050406030204" pitchFamily="18" charset="0"/>
                </a:rPr>
                <a:t>+</a:t>
              </a:r>
              <a:r>
                <a:rPr lang="en-US" sz="1900" i="0">
                  <a:solidFill>
                    <a:schemeClr val="tx1"/>
                  </a:solidFill>
                  <a:latin typeface="Cambria Math" panose="02040503050406030204" pitchFamily="18" charset="0"/>
                  <a:ea typeface="Cambria Math" panose="02040503050406030204" pitchFamily="18" charset="0"/>
                </a:rPr>
                <a:t>exp⁡(−𝑐) </a:t>
              </a:r>
              <a:r>
                <a:rPr lang="en-US" sz="1900" b="0" i="0">
                  <a:solidFill>
                    <a:schemeClr val="tx1"/>
                  </a:solidFill>
                  <a:latin typeface="Cambria Math" panose="02040503050406030204" pitchFamily="18" charset="0"/>
                  <a:ea typeface="Cambria Math" panose="02040503050406030204" pitchFamily="18" charset="0"/>
                </a:rPr>
                <a:t>)=2/(</a:t>
              </a:r>
              <a:r>
                <a:rPr lang="en-US" sz="1900" i="0">
                  <a:solidFill>
                    <a:schemeClr val="tx1"/>
                  </a:solidFill>
                  <a:latin typeface="Cambria Math" panose="02040503050406030204" pitchFamily="18" charset="0"/>
                  <a:ea typeface="Cambria Math" panose="02040503050406030204" pitchFamily="18" charset="0"/>
                </a:rPr>
                <a:t>1+exp(−</a:t>
              </a:r>
              <a:r>
                <a:rPr lang="en-US" sz="1900" b="0" i="0">
                  <a:solidFill>
                    <a:schemeClr val="tx1"/>
                  </a:solidFill>
                  <a:latin typeface="Cambria Math" panose="02040503050406030204" pitchFamily="18" charset="0"/>
                  <a:ea typeface="Cambria Math" panose="02040503050406030204" pitchFamily="18" charset="0"/>
                </a:rPr>
                <a:t>2</a:t>
              </a:r>
              <a:r>
                <a:rPr lang="en-US" sz="1900" i="0">
                  <a:solidFill>
                    <a:schemeClr val="tx1"/>
                  </a:solidFill>
                  <a:latin typeface="Cambria Math" panose="02040503050406030204" pitchFamily="18" charset="0"/>
                  <a:ea typeface="Cambria Math" panose="02040503050406030204" pitchFamily="18" charset="0"/>
                </a:rPr>
                <a:t>𝑐) )</a:t>
              </a:r>
              <a:r>
                <a:rPr lang="en-US" sz="1900" b="0" i="0">
                  <a:solidFill>
                    <a:schemeClr val="tx1"/>
                  </a:solidFill>
                  <a:latin typeface="Cambria Math" panose="02040503050406030204" pitchFamily="18" charset="0"/>
                  <a:ea typeface="Cambria Math" panose="02040503050406030204" pitchFamily="18" charset="0"/>
                </a:rPr>
                <a:t>−1</a:t>
              </a:r>
              <a:endParaRPr lang="en-US" sz="1900" dirty="0">
                <a:solidFill>
                  <a:schemeClr val="tx1"/>
                </a:solidFill>
              </a:endParaRPr>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dgm:spPr>
            <a:solidFill>
              <a:schemeClr val="accent4">
                <a:lumMod val="20000"/>
                <a:lumOff val="80000"/>
              </a:schemeClr>
            </a:solidFill>
          </dgm:spPr>
          <dgm:t>
            <a:bodyPr anchor="ctr"/>
            <a:lstStyle/>
            <a:p>
              <a:r>
                <a:rPr lang="en-US" b="1" dirty="0">
                  <a:solidFill>
                    <a:schemeClr val="tx1"/>
                  </a:solidFill>
                </a:rPr>
                <a:t>Logistic (a.k.a. Sigmoid)</a:t>
              </a:r>
            </a:p>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𝛾</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𝑐</m:t>
                        </m:r>
                      </m:e>
                    </m:d>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1+</m:t>
                        </m:r>
                        <m:r>
                          <m:rPr>
                            <m:sty m:val="p"/>
                          </m:rPr>
                          <a:rPr lang="en-US" b="0" i="0" smtClean="0">
                            <a:solidFill>
                              <a:schemeClr val="tx1"/>
                            </a:solidFill>
                            <a:latin typeface="Cambria Math" panose="02040503050406030204" pitchFamily="18" charset="0"/>
                            <a:ea typeface="Cambria Math" panose="02040503050406030204" pitchFamily="18" charset="0"/>
                          </a:rPr>
                          <m:t>exp</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𝑐</m:t>
                            </m:r>
                          </m:e>
                        </m:d>
                      </m:den>
                    </m:f>
                  </m:oMath>
                </m:oMathPara>
              </a14:m>
              <a:endParaRPr lang="en-US" b="0" dirty="0">
                <a:ea typeface="Cambria Math" panose="02040503050406030204" pitchFamily="18" charset="0"/>
              </a:endParaRPr>
            </a:p>
          </dgm:t>
        </dgm:pt>
      </mc:Choice>
      <mc:Fallback xmlns="">
        <dgm:pt modelId="{686C6B22-D844-4F81-B38B-9A61A5514ECE}">
          <dgm:prSet phldrT="[Text]"/>
          <dgm:spPr>
            <a:solidFill>
              <a:schemeClr val="accent4">
                <a:lumMod val="20000"/>
                <a:lumOff val="80000"/>
              </a:schemeClr>
            </a:solidFill>
          </dgm:spPr>
          <dgm:t>
            <a:bodyPr anchor="ctr"/>
            <a:lstStyle/>
            <a:p>
              <a:r>
                <a:rPr lang="en-US" b="1" dirty="0">
                  <a:solidFill>
                    <a:schemeClr val="tx1"/>
                  </a:solidFill>
                </a:rPr>
                <a:t>Logistic (a.k.a. Sigmoid)</a:t>
              </a:r>
            </a:p>
            <a:p>
              <a:pPr/>
              <a:r>
                <a:rPr lang="en-US" i="0">
                  <a:solidFill>
                    <a:schemeClr val="tx1"/>
                  </a:solidFill>
                  <a:latin typeface="Cambria Math" panose="02040503050406030204" pitchFamily="18" charset="0"/>
                  <a:ea typeface="Cambria Math" panose="02040503050406030204" pitchFamily="18" charset="0"/>
                </a:rPr>
                <a:t>𝛾(𝑐)=</a:t>
              </a:r>
              <a:r>
                <a:rPr lang="en-US" b="0" i="0">
                  <a:solidFill>
                    <a:schemeClr val="tx1"/>
                  </a:solidFill>
                  <a:latin typeface="Cambria Math" panose="02040503050406030204" pitchFamily="18" charset="0"/>
                  <a:ea typeface="Cambria Math" panose="02040503050406030204" pitchFamily="18" charset="0"/>
                </a:rPr>
                <a:t>1/(1+exp(−𝑐) )</a:t>
              </a:r>
              <a:endParaRPr lang="en-US" b="0" dirty="0">
                <a:ea typeface="Cambria Math" panose="02040503050406030204" pitchFamily="18" charset="0"/>
              </a:endParaRP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67000" b="-67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dgm:pt modelId="{4D4570F0-808E-4F07-B4B4-4DCFBFB88AD8}">
      <dgm:prSet phldrT="[Text]" custT="1"/>
      <dgm:spPr>
        <a:blipFill>
          <a:blip xmlns:r="http://schemas.openxmlformats.org/officeDocument/2006/relationships" r:embed="rId1"/>
          <a:stretch>
            <a:fillRect t="-3291"/>
          </a:stretch>
        </a:blipFill>
      </dgm:spPr>
      <dgm:t>
        <a:bodyPr/>
        <a:lstStyle/>
        <a:p>
          <a:r>
            <a:rPr lang="en-US">
              <a:noFill/>
            </a:rPr>
            <a:t> </a:t>
          </a:r>
        </a:p>
      </dgm:t>
    </dgm:p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dgm:pt modelId="{686C6B22-D844-4F81-B38B-9A61A5514ECE}">
      <dgm:prSet phldrT="[Text]"/>
      <dgm:spPr>
        <a:blipFill>
          <a:blip xmlns:r="http://schemas.openxmlformats.org/officeDocument/2006/relationships" r:embed="rId2"/>
          <a:stretch>
            <a:fillRect/>
          </a:stretch>
        </a:blipFill>
      </dgm:spPr>
      <dgm:t>
        <a:bodyPr/>
        <a:lstStyle/>
        <a:p>
          <a:r>
            <a:rPr lang="en-US">
              <a:noFill/>
            </a:rPr>
            <a:t> </a:t>
          </a:r>
        </a:p>
      </dgm:t>
    </dgm:p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3"/>
          <a:srcRect/>
          <a:stretch>
            <a:fillRect t="-67000" b="-67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4"/>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Identity</a:t>
              </a: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𝛾</m:t>
                    </m:r>
                    <m:d>
                      <m:dPr>
                        <m:ctrlPr>
                          <a:rPr lang="en-US" sz="280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𝑐</m:t>
                        </m:r>
                      </m:e>
                    </m:d>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𝑐</m:t>
                    </m:r>
                  </m:oMath>
                </m:oMathPara>
              </a14:m>
              <a:endParaRPr lang="en-US" sz="2800" dirty="0">
                <a:solidFill>
                  <a:schemeClr val="tx1"/>
                </a:solidFill>
              </a:endParaRPr>
            </a:p>
          </dgm:t>
        </dgm:pt>
      </mc:Choice>
      <mc:Fallback xmlns="">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Identity</a:t>
              </a:r>
            </a:p>
            <a:p>
              <a:pPr/>
              <a:r>
                <a:rPr lang="en-US" sz="2800" i="0">
                  <a:solidFill>
                    <a:schemeClr val="tx1"/>
                  </a:solidFill>
                  <a:latin typeface="Cambria Math" panose="02040503050406030204" pitchFamily="18" charset="0"/>
                  <a:ea typeface="Cambria Math" panose="02040503050406030204" pitchFamily="18" charset="0"/>
                </a:rPr>
                <a:t>𝛾(𝑐)=𝑐</a:t>
              </a:r>
              <a:endParaRPr lang="en-US" sz="2800" dirty="0">
                <a:solidFill>
                  <a:schemeClr val="tx1"/>
                </a:solidFill>
              </a:endParaRPr>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custT="1"/>
          <dgm:spPr>
            <a:solidFill>
              <a:schemeClr val="accent4">
                <a:lumMod val="20000"/>
                <a:lumOff val="80000"/>
              </a:schemeClr>
            </a:solidFill>
          </dgm:spPr>
          <dgm:t>
            <a:bodyPr anchor="ctr"/>
            <a:lstStyle/>
            <a:p>
              <a:r>
                <a:rPr lang="en-US" sz="2800" b="1" dirty="0">
                  <a:solidFill>
                    <a:schemeClr val="tx1"/>
                  </a:solidFill>
                  <a:ea typeface="Cambria Math" panose="02040503050406030204" pitchFamily="18" charset="0"/>
                </a:rPr>
                <a:t>Rectifier (</a:t>
              </a:r>
              <a:r>
                <a:rPr lang="en-US" sz="2800" b="1" dirty="0" err="1">
                  <a:solidFill>
                    <a:schemeClr val="tx1"/>
                  </a:solidFill>
                  <a:ea typeface="Cambria Math" panose="02040503050406030204" pitchFamily="18" charset="0"/>
                </a:rPr>
                <a:t>ReLU</a:t>
              </a:r>
              <a:r>
                <a:rPr lang="en-US" sz="2800" b="1" dirty="0">
                  <a:solidFill>
                    <a:schemeClr val="tx1"/>
                  </a:solidFill>
                  <a:ea typeface="Cambria Math" panose="02040503050406030204" pitchFamily="18" charset="0"/>
                </a:rPr>
                <a:t>)</a:t>
              </a:r>
              <a:endParaRPr lang="en-US" sz="2800" b="1" dirty="0">
                <a:solidFill>
                  <a:schemeClr val="tx1"/>
                </a:solidFill>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𝛾</m:t>
                    </m:r>
                    <m:d>
                      <m:dPr>
                        <m:ctrlPr>
                          <a:rPr lang="en-US" sz="280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𝑐</m:t>
                        </m:r>
                      </m:e>
                    </m:d>
                    <m:r>
                      <a:rPr lang="en-US" sz="2800" i="1">
                        <a:solidFill>
                          <a:schemeClr val="tx1"/>
                        </a:solidFill>
                        <a:latin typeface="Cambria Math" panose="02040503050406030204" pitchFamily="18" charset="0"/>
                        <a:ea typeface="Cambria Math" panose="02040503050406030204" pitchFamily="18" charset="0"/>
                      </a:rPr>
                      <m:t>=</m:t>
                    </m:r>
                    <m:r>
                      <m:rPr>
                        <m:sty m:val="p"/>
                      </m:rPr>
                      <a:rPr lang="en-US" sz="2800" b="0" i="0" smtClean="0">
                        <a:solidFill>
                          <a:schemeClr val="tx1"/>
                        </a:solidFill>
                        <a:latin typeface="Cambria Math" panose="02040503050406030204" pitchFamily="18" charset="0"/>
                        <a:ea typeface="Cambria Math" panose="02040503050406030204" pitchFamily="18" charset="0"/>
                      </a:rPr>
                      <m:t>max</m:t>
                    </m:r>
                    <m:r>
                      <a:rPr lang="en-US" sz="2800" b="0" i="1" smtClean="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𝑐</m:t>
                    </m:r>
                    <m:r>
                      <a:rPr lang="en-US" sz="2800" b="0" i="1" smtClean="0">
                        <a:solidFill>
                          <a:schemeClr val="tx1"/>
                        </a:solidFill>
                        <a:latin typeface="Cambria Math" panose="02040503050406030204" pitchFamily="18" charset="0"/>
                        <a:ea typeface="Cambria Math" panose="02040503050406030204" pitchFamily="18" charset="0"/>
                      </a:rPr>
                      <m:t>)</m:t>
                    </m:r>
                  </m:oMath>
                </m:oMathPara>
              </a14:m>
              <a:endParaRPr lang="en-US" sz="2800" dirty="0">
                <a:solidFill>
                  <a:schemeClr val="tx1"/>
                </a:solidFill>
              </a:endParaRPr>
            </a:p>
            <a:p>
              <a:r>
                <a:rPr lang="en-US" sz="2800" dirty="0" err="1">
                  <a:solidFill>
                    <a:schemeClr val="tx1"/>
                  </a:solidFill>
                </a:rPr>
                <a:t>ReLU</a:t>
              </a:r>
              <a:r>
                <a:rPr lang="en-US" sz="2800" dirty="0">
                  <a:solidFill>
                    <a:schemeClr val="tx1"/>
                  </a:solidFill>
                </a:rPr>
                <a:t> = Rectifier Linear Unit</a:t>
              </a:r>
            </a:p>
          </dgm:t>
        </dgm:pt>
      </mc:Choice>
      <mc:Fallback xmlns="">
        <dgm:pt modelId="{686C6B22-D844-4F81-B38B-9A61A5514ECE}">
          <dgm:prSet phldrT="[Text]" custT="1"/>
          <dgm:spPr>
            <a:solidFill>
              <a:schemeClr val="accent4">
                <a:lumMod val="20000"/>
                <a:lumOff val="80000"/>
              </a:schemeClr>
            </a:solidFill>
          </dgm:spPr>
          <dgm:t>
            <a:bodyPr anchor="ctr"/>
            <a:lstStyle/>
            <a:p>
              <a:r>
                <a:rPr lang="en-US" sz="2800" b="1" dirty="0">
                  <a:solidFill>
                    <a:schemeClr val="tx1"/>
                  </a:solidFill>
                  <a:ea typeface="Cambria Math" panose="02040503050406030204" pitchFamily="18" charset="0"/>
                </a:rPr>
                <a:t>Rectifier (</a:t>
              </a:r>
              <a:r>
                <a:rPr lang="en-US" sz="2800" b="1" dirty="0" err="1">
                  <a:solidFill>
                    <a:schemeClr val="tx1"/>
                  </a:solidFill>
                  <a:ea typeface="Cambria Math" panose="02040503050406030204" pitchFamily="18" charset="0"/>
                </a:rPr>
                <a:t>ReLU</a:t>
              </a:r>
              <a:r>
                <a:rPr lang="en-US" sz="2800" b="1" dirty="0">
                  <a:solidFill>
                    <a:schemeClr val="tx1"/>
                  </a:solidFill>
                  <a:ea typeface="Cambria Math" panose="02040503050406030204" pitchFamily="18" charset="0"/>
                </a:rPr>
                <a:t>)</a:t>
              </a:r>
              <a:endParaRPr lang="en-US" sz="2800" b="1" dirty="0">
                <a:solidFill>
                  <a:schemeClr val="tx1"/>
                </a:solidFill>
              </a:endParaRPr>
            </a:p>
            <a:p>
              <a:pPr/>
              <a:r>
                <a:rPr lang="en-US" sz="2800" i="0">
                  <a:solidFill>
                    <a:schemeClr val="tx1"/>
                  </a:solidFill>
                  <a:latin typeface="Cambria Math" panose="02040503050406030204" pitchFamily="18" charset="0"/>
                  <a:ea typeface="Cambria Math" panose="02040503050406030204" pitchFamily="18" charset="0"/>
                </a:rPr>
                <a:t>𝛾(𝑐)=</a:t>
              </a:r>
              <a:r>
                <a:rPr lang="en-US" sz="2800" b="0" i="0">
                  <a:solidFill>
                    <a:schemeClr val="tx1"/>
                  </a:solidFill>
                  <a:latin typeface="Cambria Math" panose="02040503050406030204" pitchFamily="18" charset="0"/>
                  <a:ea typeface="Cambria Math" panose="02040503050406030204" pitchFamily="18" charset="0"/>
                </a:rPr>
                <a:t>max⁡(0,</a:t>
              </a:r>
              <a:r>
                <a:rPr lang="en-US" sz="2800" i="0">
                  <a:solidFill>
                    <a:schemeClr val="tx1"/>
                  </a:solidFill>
                  <a:latin typeface="Cambria Math" panose="02040503050406030204" pitchFamily="18" charset="0"/>
                  <a:ea typeface="Cambria Math" panose="02040503050406030204" pitchFamily="18" charset="0"/>
                </a:rPr>
                <a:t>𝑐</a:t>
              </a:r>
              <a:r>
                <a:rPr lang="en-US" sz="2800" b="0" i="0">
                  <a:solidFill>
                    <a:schemeClr val="tx1"/>
                  </a:solidFill>
                  <a:latin typeface="Cambria Math" panose="02040503050406030204" pitchFamily="18" charset="0"/>
                  <a:ea typeface="Cambria Math" panose="02040503050406030204" pitchFamily="18" charset="0"/>
                </a:rPr>
                <a:t>)</a:t>
              </a:r>
              <a:endParaRPr lang="en-US" sz="2800" dirty="0">
                <a:solidFill>
                  <a:schemeClr val="tx1"/>
                </a:solidFill>
              </a:endParaRPr>
            </a:p>
            <a:p>
              <a:r>
                <a:rPr lang="en-US" sz="2800" dirty="0" err="1">
                  <a:solidFill>
                    <a:schemeClr val="tx1"/>
                  </a:solidFill>
                </a:rPr>
                <a:t>ReLU</a:t>
              </a:r>
              <a:r>
                <a:rPr lang="en-US" sz="2800" dirty="0">
                  <a:solidFill>
                    <a:schemeClr val="tx1"/>
                  </a:solidFill>
                </a:rPr>
                <a:t> = Rectifier Linear Unit</a:t>
              </a: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104000" b="-104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dgm:pt modelId="{4D4570F0-808E-4F07-B4B4-4DCFBFB88AD8}">
      <dgm:prSet phldrT="[Text]" custT="1"/>
      <dgm:spPr>
        <a:blipFill>
          <a:blip xmlns:r="http://schemas.openxmlformats.org/officeDocument/2006/relationships" r:embed="rId1"/>
          <a:stretch>
            <a:fillRect/>
          </a:stretch>
        </a:blipFill>
      </dgm:spPr>
      <dgm:t>
        <a:bodyPr/>
        <a:lstStyle/>
        <a:p>
          <a:r>
            <a:rPr lang="en-US">
              <a:noFill/>
            </a:rPr>
            <a:t> </a:t>
          </a:r>
        </a:p>
      </dgm:t>
    </dgm:p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dgm:pt modelId="{686C6B22-D844-4F81-B38B-9A61A5514ECE}">
      <dgm:prSet phldrT="[Text]" custT="1"/>
      <dgm:spPr>
        <a:blipFill>
          <a:blip xmlns:r="http://schemas.openxmlformats.org/officeDocument/2006/relationships" r:embed="rId2"/>
          <a:stretch>
            <a:fillRect/>
          </a:stretch>
        </a:blipFill>
      </dgm:spPr>
      <dgm:t>
        <a:bodyPr/>
        <a:lstStyle/>
        <a:p>
          <a:r>
            <a:rPr lang="en-US">
              <a:noFill/>
            </a:rPr>
            <a:t> </a:t>
          </a:r>
        </a:p>
      </dgm:t>
    </dgm:p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3"/>
          <a:srcRect/>
          <a:stretch>
            <a:fillRect t="-104000" b="-104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4"/>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BA6111-CEB6-4324-8419-5952384E7FC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FB8E63B-392C-46C2-9F63-28D8BE8225D7}">
      <dgm:prSet phldrT="[Text]" custT="1"/>
      <dgm:spPr/>
      <dgm:t>
        <a:bodyPr/>
        <a:lstStyle/>
        <a:p>
          <a:r>
            <a:rPr lang="en-US" sz="4000" b="1" dirty="0"/>
            <a:t>Mid-range</a:t>
          </a:r>
          <a:endParaRPr lang="en-US" sz="4000" dirty="0"/>
        </a:p>
      </dgm:t>
    </dgm:pt>
    <dgm:pt modelId="{EF6F19A4-A055-4664-B0D9-D120027F0ACB}" type="parTrans" cxnId="{67EEB211-6AF6-4BCE-B66B-62CE8915AB8B}">
      <dgm:prSet/>
      <dgm:spPr/>
      <dgm:t>
        <a:bodyPr/>
        <a:lstStyle/>
        <a:p>
          <a:endParaRPr lang="en-US"/>
        </a:p>
      </dgm:t>
    </dgm:pt>
    <dgm:pt modelId="{956CBE57-CA07-492D-B855-82152AE5243E}" type="sibTrans" cxnId="{67EEB211-6AF6-4BCE-B66B-62CE8915AB8B}">
      <dgm:prSet/>
      <dgm:spPr/>
      <dgm:t>
        <a:bodyPr/>
        <a:lstStyle/>
        <a:p>
          <a:endParaRPr lang="en-US"/>
        </a:p>
      </dgm:t>
    </dgm:pt>
    <dgm:pt modelId="{5ACDBA4F-17CE-4227-8629-27F834397ABD}">
      <dgm:prSet phldrT="[Text]" custT="1"/>
      <dgm:spPr/>
      <dgm:t>
        <a:bodyPr/>
        <a:lstStyle/>
        <a:p>
          <a:r>
            <a:rPr lang="en-US" sz="1800" b="1" dirty="0"/>
            <a:t>Result</a:t>
          </a:r>
          <a:r>
            <a:rPr lang="en-US" sz="1800" dirty="0"/>
            <a:t>: the midpoint is 0, the minimum is -1 and the maximum of 1 </a:t>
          </a:r>
        </a:p>
      </dgm:t>
    </dgm:pt>
    <dgm:pt modelId="{791DF0A7-81C0-46E7-987E-B8EBA9FF36CD}" type="parTrans" cxnId="{1C8F7E6E-9955-4F9F-8151-357815246C4D}">
      <dgm:prSet/>
      <dgm:spPr/>
      <dgm:t>
        <a:bodyPr/>
        <a:lstStyle/>
        <a:p>
          <a:endParaRPr lang="en-US"/>
        </a:p>
      </dgm:t>
    </dgm:pt>
    <dgm:pt modelId="{B62575A3-C45E-4C2F-BDB6-9B2968DDFCA0}" type="sibTrans" cxnId="{1C8F7E6E-9955-4F9F-8151-357815246C4D}">
      <dgm:prSet/>
      <dgm:spPr/>
      <dgm:t>
        <a:bodyPr/>
        <a:lstStyle/>
        <a:p>
          <a:endParaRPr lang="en-US"/>
        </a:p>
      </dgm:t>
    </dgm:pt>
    <dgm:pt modelId="{0765410C-ED41-4C5A-BEC8-F83DC76B7EA0}">
      <dgm:prSet phldrT="[Text]" custT="1"/>
      <dgm:spPr/>
      <dgm:t>
        <a:bodyPr/>
        <a:lstStyle/>
        <a:p>
          <a:r>
            <a:rPr lang="en-US" sz="4000" b="1" dirty="0"/>
            <a:t>Range</a:t>
          </a:r>
        </a:p>
      </dgm:t>
    </dgm:pt>
    <dgm:pt modelId="{FD289627-921D-4017-886A-421EEC87C0CE}" type="parTrans" cxnId="{BB173921-9DD8-4329-9D15-60039A270FAA}">
      <dgm:prSet/>
      <dgm:spPr/>
      <dgm:t>
        <a:bodyPr/>
        <a:lstStyle/>
        <a:p>
          <a:endParaRPr lang="en-US"/>
        </a:p>
      </dgm:t>
    </dgm:pt>
    <dgm:pt modelId="{4C5EEDD5-DDB5-4E42-BC27-DC02B1D7629B}" type="sibTrans" cxnId="{BB173921-9DD8-4329-9D15-60039A270FAA}">
      <dgm:prSet/>
      <dgm:spPr/>
      <dgm:t>
        <a:bodyPr/>
        <a:lstStyle/>
        <a:p>
          <a:endParaRPr lang="en-US"/>
        </a:p>
      </dgm:t>
    </dgm:pt>
    <mc:AlternateContent xmlns:mc="http://schemas.openxmlformats.org/markup-compatibility/2006" xmlns:a14="http://schemas.microsoft.com/office/drawing/2010/main">
      <mc:Choice Requires="a14">
        <dgm:pt modelId="{AB22871E-1750-46E4-9EA8-5EE78A1AF0D7}">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den>
                    </m:f>
                  </m:oMath>
                </m:oMathPara>
              </a14:m>
              <a:endParaRPr lang="en-US" dirty="0"/>
            </a:p>
          </dgm:t>
        </dgm:pt>
      </mc:Choice>
      <mc:Fallback xmlns="">
        <dgm:pt modelId="{AB22871E-1750-46E4-9EA8-5EE78A1AF0D7}">
          <dgm:prSet phldrT="[Text]"/>
          <dgm:spPr/>
          <dgm:t>
            <a:bodyPr/>
            <a:lstStyle/>
            <a:p>
              <a:pPr>
                <a:spcAft>
                  <a:spcPts val="0"/>
                </a:spcAft>
              </a:pPr>
              <a:r>
                <a:rPr lang="en-US" b="0" i="0">
                  <a:latin typeface="Cambria Math" panose="02040503050406030204" pitchFamily="18" charset="0"/>
                </a:rPr>
                <a:t>𝑦=(𝑥−𝑥_𝑚𝑖𝑛)/(𝑥_𝑚𝑎𝑥−𝑥_𝑚𝑖𝑛 )</a:t>
              </a:r>
              <a:endParaRPr lang="en-US" dirty="0"/>
            </a:p>
          </dgm:t>
        </dgm:pt>
      </mc:Fallback>
    </mc:AlternateContent>
    <dgm:pt modelId="{2D467012-C109-4477-B5DC-670E93DE5D2B}" type="parTrans" cxnId="{D20FEC3E-BB94-4D18-BA72-F9E298345C42}">
      <dgm:prSet/>
      <dgm:spPr/>
      <dgm:t>
        <a:bodyPr/>
        <a:lstStyle/>
        <a:p>
          <a:endParaRPr lang="en-US"/>
        </a:p>
      </dgm:t>
    </dgm:pt>
    <dgm:pt modelId="{AAC1CC49-E92E-4D9E-A0E6-905573102E6B}" type="sibTrans" cxnId="{D20FEC3E-BB94-4D18-BA72-F9E298345C42}">
      <dgm:prSet/>
      <dgm:spPr/>
      <dgm:t>
        <a:bodyPr/>
        <a:lstStyle/>
        <a:p>
          <a:endParaRPr lang="en-US"/>
        </a:p>
      </dgm:t>
    </dgm:pt>
    <dgm:pt modelId="{C2F578CF-C7C3-43DD-86E8-39B35DE60C98}">
      <dgm:prSet phldrT="[Text]" custT="1"/>
      <dgm:spPr/>
      <dgm:t>
        <a:bodyPr/>
        <a:lstStyle/>
        <a:p>
          <a:r>
            <a:rPr lang="en-US" sz="1800" b="1" dirty="0"/>
            <a:t>Result</a:t>
          </a:r>
          <a:r>
            <a:rPr lang="en-US" sz="1800" dirty="0"/>
            <a:t>: the minimum is 0 and the maximum is 1</a:t>
          </a:r>
        </a:p>
      </dgm:t>
    </dgm:pt>
    <dgm:pt modelId="{7401BCE6-9B72-4F41-960A-2AA35D03146C}" type="parTrans" cxnId="{9217D3E2-6FF5-4934-926C-42F82AD29F68}">
      <dgm:prSet/>
      <dgm:spPr/>
      <dgm:t>
        <a:bodyPr/>
        <a:lstStyle/>
        <a:p>
          <a:endParaRPr lang="en-US"/>
        </a:p>
      </dgm:t>
    </dgm:pt>
    <dgm:pt modelId="{78350B53-957B-4EE6-B552-BC98C35A0ED7}" type="sibTrans" cxnId="{9217D3E2-6FF5-4934-926C-42F82AD29F68}">
      <dgm:prSet/>
      <dgm:spPr/>
      <dgm:t>
        <a:bodyPr/>
        <a:lstStyle/>
        <a:p>
          <a:endParaRPr lang="en-US"/>
        </a:p>
      </dgm:t>
    </dgm:pt>
    <dgm:pt modelId="{4D02812A-5C5D-4ABC-829C-8F34294E4562}">
      <dgm:prSet phldrT="[Text]" custT="1"/>
      <dgm:spPr/>
      <dgm:t>
        <a:bodyPr/>
        <a:lstStyle/>
        <a:p>
          <a:r>
            <a:rPr lang="en-US" sz="4000" b="1" dirty="0"/>
            <a:t>Standardize</a:t>
          </a:r>
        </a:p>
      </dgm:t>
    </dgm:pt>
    <dgm:pt modelId="{2E525154-05BE-4D98-9519-0943C61EC9E4}" type="parTrans" cxnId="{33827158-369B-4ECA-8EE1-93AD454B1FAF}">
      <dgm:prSet/>
      <dgm:spPr/>
      <dgm:t>
        <a:bodyPr/>
        <a:lstStyle/>
        <a:p>
          <a:endParaRPr lang="en-US"/>
        </a:p>
      </dgm:t>
    </dgm:pt>
    <dgm:pt modelId="{C9DC70F4-37DF-4DDD-B878-71477F61926D}" type="sibTrans" cxnId="{33827158-369B-4ECA-8EE1-93AD454B1FAF}">
      <dgm:prSet/>
      <dgm:spPr/>
      <dgm:t>
        <a:bodyPr/>
        <a:lstStyle/>
        <a:p>
          <a:endParaRPr lang="en-US"/>
        </a:p>
      </dgm:t>
    </dgm:pt>
    <mc:AlternateContent xmlns:mc="http://schemas.openxmlformats.org/markup-compatibility/2006" xmlns:a14="http://schemas.microsoft.com/office/drawing/2010/main">
      <mc:Choice Requires="a14">
        <dgm:pt modelId="{1F2D2511-3913-4B67-AEAC-1B7EE17C8E81}">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den>
                    </m:f>
                  </m:oMath>
                </m:oMathPara>
              </a14:m>
              <a:endParaRPr lang="en-US" dirty="0"/>
            </a:p>
          </dgm:t>
        </dgm:pt>
      </mc:Choice>
      <mc:Fallback xmlns="">
        <dgm:pt modelId="{1F2D2511-3913-4B67-AEAC-1B7EE17C8E81}">
          <dgm:prSet phldrT="[Text]"/>
          <dgm:spPr/>
          <dgm:t>
            <a:bodyPr/>
            <a:lstStyle/>
            <a:p>
              <a:pPr>
                <a:spcAft>
                  <a:spcPts val="0"/>
                </a:spcAft>
              </a:pPr>
              <a:r>
                <a:rPr lang="en-US" b="0" i="0">
                  <a:latin typeface="Cambria Math" panose="02040503050406030204" pitchFamily="18" charset="0"/>
                </a:rPr>
                <a:t>𝑦=(𝑥−𝑥 ̅)/𝑠_𝑥 </a:t>
              </a:r>
              <a:endParaRPr lang="en-US" dirty="0"/>
            </a:p>
          </dgm:t>
        </dgm:pt>
      </mc:Fallback>
    </mc:AlternateContent>
    <dgm:pt modelId="{34BFC9F1-EEE6-4443-B6BE-72526D2F2320}" type="parTrans" cxnId="{F4489EEC-0FFF-44C2-A605-18BBD7BA71CF}">
      <dgm:prSet/>
      <dgm:spPr/>
      <dgm:t>
        <a:bodyPr/>
        <a:lstStyle/>
        <a:p>
          <a:endParaRPr lang="en-US"/>
        </a:p>
      </dgm:t>
    </dgm:pt>
    <dgm:pt modelId="{7C332193-A29D-410C-A1DB-46CF6EC98B17}" type="sibTrans" cxnId="{F4489EEC-0FFF-44C2-A605-18BBD7BA71CF}">
      <dgm:prSet/>
      <dgm:spPr/>
      <dgm:t>
        <a:bodyPr/>
        <a:lstStyle/>
        <a:p>
          <a:endParaRPr lang="en-US"/>
        </a:p>
      </dgm:t>
    </dgm:pt>
    <dgm:pt modelId="{135DDCF1-199A-4CD8-807E-441BCAA00E6F}">
      <dgm:prSet phldrT="[Text]" custT="1"/>
      <dgm:spPr/>
      <dgm:t>
        <a:bodyPr/>
        <a:lstStyle/>
        <a:p>
          <a:r>
            <a:rPr lang="en-US" sz="1800" b="1" dirty="0"/>
            <a:t>Result</a:t>
          </a:r>
          <a:r>
            <a:rPr lang="en-US" sz="1800" dirty="0"/>
            <a:t>: the mean is 0 and the standard deviation is 1</a:t>
          </a:r>
        </a:p>
      </dgm:t>
    </dgm:pt>
    <dgm:pt modelId="{F506E8A2-E379-4A39-81DD-A74F4EA7C99D}" type="parTrans" cxnId="{CD071114-52D1-4739-93AA-53B8B94D3FDC}">
      <dgm:prSet/>
      <dgm:spPr/>
      <dgm:t>
        <a:bodyPr/>
        <a:lstStyle/>
        <a:p>
          <a:endParaRPr lang="en-US"/>
        </a:p>
      </dgm:t>
    </dgm:pt>
    <dgm:pt modelId="{2917C94C-5C43-4C7A-A18C-20961DF6CCE4}" type="sibTrans" cxnId="{CD071114-52D1-4739-93AA-53B8B94D3FDC}">
      <dgm:prSet/>
      <dgm:spPr/>
      <dgm:t>
        <a:bodyPr/>
        <a:lstStyle/>
        <a:p>
          <a:endParaRPr lang="en-US"/>
        </a:p>
      </dgm:t>
    </dgm:pt>
    <mc:AlternateContent xmlns:mc="http://schemas.openxmlformats.org/markup-compatibility/2006" xmlns:a14="http://schemas.microsoft.com/office/drawing/2010/main">
      <mc:Choice Requires="a14">
        <dgm:pt modelId="{823901EA-C035-494D-88C1-D78610446548}">
          <dgm:prSet custT="1"/>
          <dgm:spPr/>
          <dgm:t>
            <a:bodyPr/>
            <a:lstStyle/>
            <a:p>
              <a:pPr>
                <a:spcAft>
                  <a:spcPts val="0"/>
                </a:spcAft>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d>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den>
                    </m:f>
                  </m:oMath>
                </m:oMathPara>
              </a14:m>
              <a:endParaRPr lang="en-US" sz="1700" dirty="0"/>
            </a:p>
          </dgm:t>
        </dgm:pt>
      </mc:Choice>
      <mc:Fallback xmlns="">
        <dgm:pt modelId="{823901EA-C035-494D-88C1-D78610446548}">
          <dgm:prSet custT="1"/>
          <dgm:spPr/>
          <dgm:t>
            <a:bodyPr/>
            <a:lstStyle/>
            <a:p>
              <a:pPr>
                <a:spcAft>
                  <a:spcPts val="0"/>
                </a:spcAft>
              </a:pPr>
              <a:r>
                <a:rPr lang="en-US" sz="1400" b="0" i="0">
                  <a:latin typeface="Cambria Math" panose="02040503050406030204" pitchFamily="18" charset="0"/>
                </a:rPr>
                <a:t>𝑦=(((𝑥−𝑥_𝑚𝑖𝑛 )−(𝑥_𝑚𝑎𝑥−𝑥)))/(𝑥_𝑚𝑎𝑥−𝑥_𝑚𝑖𝑛 )</a:t>
              </a:r>
              <a:endParaRPr lang="en-US" sz="1700" dirty="0"/>
            </a:p>
          </dgm:t>
        </dgm:pt>
      </mc:Fallback>
    </mc:AlternateContent>
    <dgm:pt modelId="{881D70D9-65AD-4AB6-90F9-393E8BBFC74D}" type="parTrans" cxnId="{CBD0B31A-06B9-4F97-ADF3-67398A746657}">
      <dgm:prSet/>
      <dgm:spPr/>
      <dgm:t>
        <a:bodyPr/>
        <a:lstStyle/>
        <a:p>
          <a:endParaRPr lang="en-US"/>
        </a:p>
      </dgm:t>
    </dgm:pt>
    <dgm:pt modelId="{DC939DE7-0431-4C41-BB0C-CDF740D82E12}" type="sibTrans" cxnId="{CBD0B31A-06B9-4F97-ADF3-67398A746657}">
      <dgm:prSet/>
      <dgm:spPr/>
      <dgm:t>
        <a:bodyPr/>
        <a:lstStyle/>
        <a:p>
          <a:endParaRPr lang="en-US"/>
        </a:p>
      </dgm:t>
    </dgm:pt>
    <dgm:pt modelId="{515AB087-AAC4-4266-B613-3CC100F33F40}" type="pres">
      <dgm:prSet presAssocID="{FEBA6111-CEB6-4324-8419-5952384E7FC7}" presName="theList" presStyleCnt="0">
        <dgm:presLayoutVars>
          <dgm:dir/>
          <dgm:animLvl val="lvl"/>
          <dgm:resizeHandles val="exact"/>
        </dgm:presLayoutVars>
      </dgm:prSet>
      <dgm:spPr/>
    </dgm:pt>
    <dgm:pt modelId="{D0A62D6A-E10A-4F73-A8B6-1BC6FA3E9A25}" type="pres">
      <dgm:prSet presAssocID="{2FB8E63B-392C-46C2-9F63-28D8BE8225D7}" presName="compNode" presStyleCnt="0"/>
      <dgm:spPr/>
    </dgm:pt>
    <dgm:pt modelId="{093FC3AF-25EA-4725-9CBA-A85867E6B860}" type="pres">
      <dgm:prSet presAssocID="{2FB8E63B-392C-46C2-9F63-28D8BE8225D7}" presName="aNode" presStyleLbl="bgShp" presStyleIdx="0" presStyleCnt="3" custLinFactNeighborX="-42318" custLinFactNeighborY="-279"/>
      <dgm:spPr/>
    </dgm:pt>
    <dgm:pt modelId="{6509C63A-4B4C-4FEC-9852-34AB2992EB7B}" type="pres">
      <dgm:prSet presAssocID="{2FB8E63B-392C-46C2-9F63-28D8BE8225D7}" presName="textNode" presStyleLbl="bgShp" presStyleIdx="0" presStyleCnt="3"/>
      <dgm:spPr/>
    </dgm:pt>
    <dgm:pt modelId="{65125B93-C73B-432D-A98D-F02669C10DE8}" type="pres">
      <dgm:prSet presAssocID="{2FB8E63B-392C-46C2-9F63-28D8BE8225D7}" presName="compChildNode" presStyleCnt="0"/>
      <dgm:spPr/>
    </dgm:pt>
    <dgm:pt modelId="{B4710503-8466-4229-A626-1B9986FFAB09}" type="pres">
      <dgm:prSet presAssocID="{2FB8E63B-392C-46C2-9F63-28D8BE8225D7}" presName="theInnerList" presStyleCnt="0"/>
      <dgm:spPr/>
    </dgm:pt>
    <dgm:pt modelId="{C69519D5-AB5C-46F8-B3FB-8CBB82BF8FDF}" type="pres">
      <dgm:prSet presAssocID="{823901EA-C035-494D-88C1-D78610446548}" presName="childNode" presStyleLbl="node1" presStyleIdx="0" presStyleCnt="6">
        <dgm:presLayoutVars>
          <dgm:bulletEnabled val="1"/>
        </dgm:presLayoutVars>
      </dgm:prSet>
      <dgm:spPr/>
    </dgm:pt>
    <dgm:pt modelId="{66A9BEE0-C56A-4C8A-B5A9-A2405F95E67E}" type="pres">
      <dgm:prSet presAssocID="{823901EA-C035-494D-88C1-D78610446548}" presName="aSpace2" presStyleCnt="0"/>
      <dgm:spPr/>
    </dgm:pt>
    <dgm:pt modelId="{EC37DAF0-821C-47C9-9EF2-7F43132CD398}" type="pres">
      <dgm:prSet presAssocID="{5ACDBA4F-17CE-4227-8629-27F834397ABD}" presName="childNode" presStyleLbl="node1" presStyleIdx="1" presStyleCnt="6">
        <dgm:presLayoutVars>
          <dgm:bulletEnabled val="1"/>
        </dgm:presLayoutVars>
      </dgm:prSet>
      <dgm:spPr/>
    </dgm:pt>
    <dgm:pt modelId="{A16B8921-3D40-46CB-BF58-EA111B8FAC94}" type="pres">
      <dgm:prSet presAssocID="{2FB8E63B-392C-46C2-9F63-28D8BE8225D7}" presName="aSpace" presStyleCnt="0"/>
      <dgm:spPr/>
    </dgm:pt>
    <dgm:pt modelId="{AB89A68E-F548-499E-8E91-6A73D04B3652}" type="pres">
      <dgm:prSet presAssocID="{0765410C-ED41-4C5A-BEC8-F83DC76B7EA0}" presName="compNode" presStyleCnt="0"/>
      <dgm:spPr/>
    </dgm:pt>
    <dgm:pt modelId="{C14DF6A5-4CB5-48F1-93BF-657443F8CA6D}" type="pres">
      <dgm:prSet presAssocID="{0765410C-ED41-4C5A-BEC8-F83DC76B7EA0}" presName="aNode" presStyleLbl="bgShp" presStyleIdx="1" presStyleCnt="3"/>
      <dgm:spPr/>
    </dgm:pt>
    <dgm:pt modelId="{94A510F3-945C-4731-B924-F7F489C5D298}" type="pres">
      <dgm:prSet presAssocID="{0765410C-ED41-4C5A-BEC8-F83DC76B7EA0}" presName="textNode" presStyleLbl="bgShp" presStyleIdx="1" presStyleCnt="3"/>
      <dgm:spPr/>
    </dgm:pt>
    <dgm:pt modelId="{5E2C48EF-41B9-45E7-8DE2-1265DEFFC1EB}" type="pres">
      <dgm:prSet presAssocID="{0765410C-ED41-4C5A-BEC8-F83DC76B7EA0}" presName="compChildNode" presStyleCnt="0"/>
      <dgm:spPr/>
    </dgm:pt>
    <dgm:pt modelId="{2A149A19-0FD5-424A-A16C-65143813D3FB}" type="pres">
      <dgm:prSet presAssocID="{0765410C-ED41-4C5A-BEC8-F83DC76B7EA0}" presName="theInnerList" presStyleCnt="0"/>
      <dgm:spPr/>
    </dgm:pt>
    <dgm:pt modelId="{A1ADB5AA-34E0-4995-A90B-62DCFD26BA5E}" type="pres">
      <dgm:prSet presAssocID="{AB22871E-1750-46E4-9EA8-5EE78A1AF0D7}" presName="childNode" presStyleLbl="node1" presStyleIdx="2" presStyleCnt="6">
        <dgm:presLayoutVars>
          <dgm:bulletEnabled val="1"/>
        </dgm:presLayoutVars>
      </dgm:prSet>
      <dgm:spPr/>
    </dgm:pt>
    <dgm:pt modelId="{E09021AF-7FC3-495E-92E8-05FA3E57A98B}" type="pres">
      <dgm:prSet presAssocID="{AB22871E-1750-46E4-9EA8-5EE78A1AF0D7}" presName="aSpace2" presStyleCnt="0"/>
      <dgm:spPr/>
    </dgm:pt>
    <dgm:pt modelId="{93847505-07D7-43D8-B886-B0BFBF225BF5}" type="pres">
      <dgm:prSet presAssocID="{C2F578CF-C7C3-43DD-86E8-39B35DE60C98}" presName="childNode" presStyleLbl="node1" presStyleIdx="3" presStyleCnt="6">
        <dgm:presLayoutVars>
          <dgm:bulletEnabled val="1"/>
        </dgm:presLayoutVars>
      </dgm:prSet>
      <dgm:spPr/>
    </dgm:pt>
    <dgm:pt modelId="{AD9ED159-CB91-4ADF-A752-FD6F64281503}" type="pres">
      <dgm:prSet presAssocID="{0765410C-ED41-4C5A-BEC8-F83DC76B7EA0}" presName="aSpace" presStyleCnt="0"/>
      <dgm:spPr/>
    </dgm:pt>
    <dgm:pt modelId="{031D01EA-5327-4703-8DF4-34E2FD121FEF}" type="pres">
      <dgm:prSet presAssocID="{4D02812A-5C5D-4ABC-829C-8F34294E4562}" presName="compNode" presStyleCnt="0"/>
      <dgm:spPr/>
    </dgm:pt>
    <dgm:pt modelId="{F7FAEDB0-847F-40A9-AFE8-9BAA1A107032}" type="pres">
      <dgm:prSet presAssocID="{4D02812A-5C5D-4ABC-829C-8F34294E4562}" presName="aNode" presStyleLbl="bgShp" presStyleIdx="2" presStyleCnt="3"/>
      <dgm:spPr/>
    </dgm:pt>
    <dgm:pt modelId="{2C743FB2-FA55-4CDC-81A0-DF11EAF8EE94}" type="pres">
      <dgm:prSet presAssocID="{4D02812A-5C5D-4ABC-829C-8F34294E4562}" presName="textNode" presStyleLbl="bgShp" presStyleIdx="2" presStyleCnt="3"/>
      <dgm:spPr/>
    </dgm:pt>
    <dgm:pt modelId="{6C58AEFA-D57F-4C8E-9192-843A191A4274}" type="pres">
      <dgm:prSet presAssocID="{4D02812A-5C5D-4ABC-829C-8F34294E4562}" presName="compChildNode" presStyleCnt="0"/>
      <dgm:spPr/>
    </dgm:pt>
    <dgm:pt modelId="{C2C95123-2367-4EE2-9750-34AE94F942C2}" type="pres">
      <dgm:prSet presAssocID="{4D02812A-5C5D-4ABC-829C-8F34294E4562}" presName="theInnerList" presStyleCnt="0"/>
      <dgm:spPr/>
    </dgm:pt>
    <dgm:pt modelId="{07711B7E-440A-4F16-8340-935DB149AB6A}" type="pres">
      <dgm:prSet presAssocID="{1F2D2511-3913-4B67-AEAC-1B7EE17C8E81}" presName="childNode" presStyleLbl="node1" presStyleIdx="4" presStyleCnt="6">
        <dgm:presLayoutVars>
          <dgm:bulletEnabled val="1"/>
        </dgm:presLayoutVars>
      </dgm:prSet>
      <dgm:spPr/>
    </dgm:pt>
    <dgm:pt modelId="{2AA14A4C-BD16-451A-8ADF-D80281A8C6F8}" type="pres">
      <dgm:prSet presAssocID="{1F2D2511-3913-4B67-AEAC-1B7EE17C8E81}" presName="aSpace2" presStyleCnt="0"/>
      <dgm:spPr/>
    </dgm:pt>
    <dgm:pt modelId="{F350B35D-2735-4BDA-A3CE-C5A1437F48F3}" type="pres">
      <dgm:prSet presAssocID="{135DDCF1-199A-4CD8-807E-441BCAA00E6F}" presName="childNode" presStyleLbl="node1" presStyleIdx="5" presStyleCnt="6">
        <dgm:presLayoutVars>
          <dgm:bulletEnabled val="1"/>
        </dgm:presLayoutVars>
      </dgm:prSet>
      <dgm:spPr/>
    </dgm:pt>
  </dgm:ptLst>
  <dgm:cxnLst>
    <dgm:cxn modelId="{55D7EA0C-28A6-4E42-9ABF-D96B2D86771A}" type="presOf" srcId="{AB22871E-1750-46E4-9EA8-5EE78A1AF0D7}" destId="{A1ADB5AA-34E0-4995-A90B-62DCFD26BA5E}" srcOrd="0" destOrd="0" presId="urn:microsoft.com/office/officeart/2005/8/layout/lProcess2"/>
    <dgm:cxn modelId="{67EEB211-6AF6-4BCE-B66B-62CE8915AB8B}" srcId="{FEBA6111-CEB6-4324-8419-5952384E7FC7}" destId="{2FB8E63B-392C-46C2-9F63-28D8BE8225D7}" srcOrd="0" destOrd="0" parTransId="{EF6F19A4-A055-4664-B0D9-D120027F0ACB}" sibTransId="{956CBE57-CA07-492D-B855-82152AE5243E}"/>
    <dgm:cxn modelId="{CD071114-52D1-4739-93AA-53B8B94D3FDC}" srcId="{4D02812A-5C5D-4ABC-829C-8F34294E4562}" destId="{135DDCF1-199A-4CD8-807E-441BCAA00E6F}" srcOrd="1" destOrd="0" parTransId="{F506E8A2-E379-4A39-81DD-A74F4EA7C99D}" sibTransId="{2917C94C-5C43-4C7A-A18C-20961DF6CCE4}"/>
    <dgm:cxn modelId="{CBD0B31A-06B9-4F97-ADF3-67398A746657}" srcId="{2FB8E63B-392C-46C2-9F63-28D8BE8225D7}" destId="{823901EA-C035-494D-88C1-D78610446548}" srcOrd="0" destOrd="0" parTransId="{881D70D9-65AD-4AB6-90F9-393E8BBFC74D}" sibTransId="{DC939DE7-0431-4C41-BB0C-CDF740D82E12}"/>
    <dgm:cxn modelId="{DAF54D1E-EAE1-49A8-A1E5-9C2060631A6F}" type="presOf" srcId="{4D02812A-5C5D-4ABC-829C-8F34294E4562}" destId="{2C743FB2-FA55-4CDC-81A0-DF11EAF8EE94}" srcOrd="1" destOrd="0" presId="urn:microsoft.com/office/officeart/2005/8/layout/lProcess2"/>
    <dgm:cxn modelId="{BB173921-9DD8-4329-9D15-60039A270FAA}" srcId="{FEBA6111-CEB6-4324-8419-5952384E7FC7}" destId="{0765410C-ED41-4C5A-BEC8-F83DC76B7EA0}" srcOrd="1" destOrd="0" parTransId="{FD289627-921D-4017-886A-421EEC87C0CE}" sibTransId="{4C5EEDD5-DDB5-4E42-BC27-DC02B1D7629B}"/>
    <dgm:cxn modelId="{D20FEC3E-BB94-4D18-BA72-F9E298345C42}" srcId="{0765410C-ED41-4C5A-BEC8-F83DC76B7EA0}" destId="{AB22871E-1750-46E4-9EA8-5EE78A1AF0D7}" srcOrd="0" destOrd="0" parTransId="{2D467012-C109-4477-B5DC-670E93DE5D2B}" sibTransId="{AAC1CC49-E92E-4D9E-A0E6-905573102E6B}"/>
    <dgm:cxn modelId="{6075455B-96CD-43A5-897A-2110143FCDE8}" type="presOf" srcId="{823901EA-C035-494D-88C1-D78610446548}" destId="{C69519D5-AB5C-46F8-B3FB-8CBB82BF8FDF}" srcOrd="0" destOrd="0" presId="urn:microsoft.com/office/officeart/2005/8/layout/lProcess2"/>
    <dgm:cxn modelId="{872A9667-BE7A-48B5-861B-A13550F6E75A}" type="presOf" srcId="{0765410C-ED41-4C5A-BEC8-F83DC76B7EA0}" destId="{C14DF6A5-4CB5-48F1-93BF-657443F8CA6D}" srcOrd="0" destOrd="0" presId="urn:microsoft.com/office/officeart/2005/8/layout/lProcess2"/>
    <dgm:cxn modelId="{93B5F568-52F7-4AB8-A948-08C1D8C25511}" type="presOf" srcId="{2FB8E63B-392C-46C2-9F63-28D8BE8225D7}" destId="{093FC3AF-25EA-4725-9CBA-A85867E6B860}" srcOrd="0" destOrd="0" presId="urn:microsoft.com/office/officeart/2005/8/layout/lProcess2"/>
    <dgm:cxn modelId="{7455834B-8AA4-48B6-AC36-5234040E2923}" type="presOf" srcId="{2FB8E63B-392C-46C2-9F63-28D8BE8225D7}" destId="{6509C63A-4B4C-4FEC-9852-34AB2992EB7B}" srcOrd="1" destOrd="0" presId="urn:microsoft.com/office/officeart/2005/8/layout/lProcess2"/>
    <dgm:cxn modelId="{DFB95F6D-4873-4F34-86AD-536B57EE8DA9}" type="presOf" srcId="{1F2D2511-3913-4B67-AEAC-1B7EE17C8E81}" destId="{07711B7E-440A-4F16-8340-935DB149AB6A}" srcOrd="0" destOrd="0" presId="urn:microsoft.com/office/officeart/2005/8/layout/lProcess2"/>
    <dgm:cxn modelId="{1C8F7E6E-9955-4F9F-8151-357815246C4D}" srcId="{2FB8E63B-392C-46C2-9F63-28D8BE8225D7}" destId="{5ACDBA4F-17CE-4227-8629-27F834397ABD}" srcOrd="1" destOrd="0" parTransId="{791DF0A7-81C0-46E7-987E-B8EBA9FF36CD}" sibTransId="{B62575A3-C45E-4C2F-BDB6-9B2968DDFCA0}"/>
    <dgm:cxn modelId="{33827158-369B-4ECA-8EE1-93AD454B1FAF}" srcId="{FEBA6111-CEB6-4324-8419-5952384E7FC7}" destId="{4D02812A-5C5D-4ABC-829C-8F34294E4562}" srcOrd="2" destOrd="0" parTransId="{2E525154-05BE-4D98-9519-0943C61EC9E4}" sibTransId="{C9DC70F4-37DF-4DDD-B878-71477F61926D}"/>
    <dgm:cxn modelId="{5354667B-8C9E-4B8E-B3AE-3F29CBC5F675}" type="presOf" srcId="{4D02812A-5C5D-4ABC-829C-8F34294E4562}" destId="{F7FAEDB0-847F-40A9-AFE8-9BAA1A107032}" srcOrd="0" destOrd="0" presId="urn:microsoft.com/office/officeart/2005/8/layout/lProcess2"/>
    <dgm:cxn modelId="{491F94A6-86E9-4BDE-950E-8FF46CC50735}" type="presOf" srcId="{0765410C-ED41-4C5A-BEC8-F83DC76B7EA0}" destId="{94A510F3-945C-4731-B924-F7F489C5D298}" srcOrd="1" destOrd="0" presId="urn:microsoft.com/office/officeart/2005/8/layout/lProcess2"/>
    <dgm:cxn modelId="{FDC635C8-B9E7-4F64-A178-0F7284EB499F}" type="presOf" srcId="{FEBA6111-CEB6-4324-8419-5952384E7FC7}" destId="{515AB087-AAC4-4266-B613-3CC100F33F40}" srcOrd="0" destOrd="0" presId="urn:microsoft.com/office/officeart/2005/8/layout/lProcess2"/>
    <dgm:cxn modelId="{457B73CC-9C79-4C48-B23C-CC79BA3F954B}" type="presOf" srcId="{C2F578CF-C7C3-43DD-86E8-39B35DE60C98}" destId="{93847505-07D7-43D8-B886-B0BFBF225BF5}" srcOrd="0" destOrd="0" presId="urn:microsoft.com/office/officeart/2005/8/layout/lProcess2"/>
    <dgm:cxn modelId="{9217D3E2-6FF5-4934-926C-42F82AD29F68}" srcId="{0765410C-ED41-4C5A-BEC8-F83DC76B7EA0}" destId="{C2F578CF-C7C3-43DD-86E8-39B35DE60C98}" srcOrd="1" destOrd="0" parTransId="{7401BCE6-9B72-4F41-960A-2AA35D03146C}" sibTransId="{78350B53-957B-4EE6-B552-BC98C35A0ED7}"/>
    <dgm:cxn modelId="{6CA697E8-5FDE-4152-9D96-6133C5F911A1}" type="presOf" srcId="{135DDCF1-199A-4CD8-807E-441BCAA00E6F}" destId="{F350B35D-2735-4BDA-A3CE-C5A1437F48F3}" srcOrd="0" destOrd="0" presId="urn:microsoft.com/office/officeart/2005/8/layout/lProcess2"/>
    <dgm:cxn modelId="{F4489EEC-0FFF-44C2-A605-18BBD7BA71CF}" srcId="{4D02812A-5C5D-4ABC-829C-8F34294E4562}" destId="{1F2D2511-3913-4B67-AEAC-1B7EE17C8E81}" srcOrd="0" destOrd="0" parTransId="{34BFC9F1-EEE6-4443-B6BE-72526D2F2320}" sibTransId="{7C332193-A29D-410C-A1DB-46CF6EC98B17}"/>
    <dgm:cxn modelId="{5DCEFCFE-92F9-4B98-9A07-3A137126D3E0}" type="presOf" srcId="{5ACDBA4F-17CE-4227-8629-27F834397ABD}" destId="{EC37DAF0-821C-47C9-9EF2-7F43132CD398}" srcOrd="0" destOrd="0" presId="urn:microsoft.com/office/officeart/2005/8/layout/lProcess2"/>
    <dgm:cxn modelId="{0EFCB0F5-71AE-4491-8771-2FBA8F39A294}" type="presParOf" srcId="{515AB087-AAC4-4266-B613-3CC100F33F40}" destId="{D0A62D6A-E10A-4F73-A8B6-1BC6FA3E9A25}" srcOrd="0" destOrd="0" presId="urn:microsoft.com/office/officeart/2005/8/layout/lProcess2"/>
    <dgm:cxn modelId="{F83380E9-AFB9-417E-8A8F-99698E2B28F2}" type="presParOf" srcId="{D0A62D6A-E10A-4F73-A8B6-1BC6FA3E9A25}" destId="{093FC3AF-25EA-4725-9CBA-A85867E6B860}" srcOrd="0" destOrd="0" presId="urn:microsoft.com/office/officeart/2005/8/layout/lProcess2"/>
    <dgm:cxn modelId="{00E33DA7-19AD-47C1-B6B8-4D9C374F3F30}" type="presParOf" srcId="{D0A62D6A-E10A-4F73-A8B6-1BC6FA3E9A25}" destId="{6509C63A-4B4C-4FEC-9852-34AB2992EB7B}" srcOrd="1" destOrd="0" presId="urn:microsoft.com/office/officeart/2005/8/layout/lProcess2"/>
    <dgm:cxn modelId="{05A5EF6F-68F5-4F26-AC4F-00A283D5F7DA}" type="presParOf" srcId="{D0A62D6A-E10A-4F73-A8B6-1BC6FA3E9A25}" destId="{65125B93-C73B-432D-A98D-F02669C10DE8}" srcOrd="2" destOrd="0" presId="urn:microsoft.com/office/officeart/2005/8/layout/lProcess2"/>
    <dgm:cxn modelId="{289B06B7-F875-4723-8470-A778115FA775}" type="presParOf" srcId="{65125B93-C73B-432D-A98D-F02669C10DE8}" destId="{B4710503-8466-4229-A626-1B9986FFAB09}" srcOrd="0" destOrd="0" presId="urn:microsoft.com/office/officeart/2005/8/layout/lProcess2"/>
    <dgm:cxn modelId="{60D91008-32D3-4070-B4B1-F03C5F711A58}" type="presParOf" srcId="{B4710503-8466-4229-A626-1B9986FFAB09}" destId="{C69519D5-AB5C-46F8-B3FB-8CBB82BF8FDF}" srcOrd="0" destOrd="0" presId="urn:microsoft.com/office/officeart/2005/8/layout/lProcess2"/>
    <dgm:cxn modelId="{C6224696-9567-4FA6-A072-D4AEE1603753}" type="presParOf" srcId="{B4710503-8466-4229-A626-1B9986FFAB09}" destId="{66A9BEE0-C56A-4C8A-B5A9-A2405F95E67E}" srcOrd="1" destOrd="0" presId="urn:microsoft.com/office/officeart/2005/8/layout/lProcess2"/>
    <dgm:cxn modelId="{DC0D8342-7F49-4016-9D68-BAD15A163F9E}" type="presParOf" srcId="{B4710503-8466-4229-A626-1B9986FFAB09}" destId="{EC37DAF0-821C-47C9-9EF2-7F43132CD398}" srcOrd="2" destOrd="0" presId="urn:microsoft.com/office/officeart/2005/8/layout/lProcess2"/>
    <dgm:cxn modelId="{7E10E03B-38E9-49C6-85CC-7322092790AF}" type="presParOf" srcId="{515AB087-AAC4-4266-B613-3CC100F33F40}" destId="{A16B8921-3D40-46CB-BF58-EA111B8FAC94}" srcOrd="1" destOrd="0" presId="urn:microsoft.com/office/officeart/2005/8/layout/lProcess2"/>
    <dgm:cxn modelId="{2312B550-F3D7-4AA3-A265-2FA4DEB43B4B}" type="presParOf" srcId="{515AB087-AAC4-4266-B613-3CC100F33F40}" destId="{AB89A68E-F548-499E-8E91-6A73D04B3652}" srcOrd="2" destOrd="0" presId="urn:microsoft.com/office/officeart/2005/8/layout/lProcess2"/>
    <dgm:cxn modelId="{24BB1524-5938-47FC-9EA4-CB7AA251F7CF}" type="presParOf" srcId="{AB89A68E-F548-499E-8E91-6A73D04B3652}" destId="{C14DF6A5-4CB5-48F1-93BF-657443F8CA6D}" srcOrd="0" destOrd="0" presId="urn:microsoft.com/office/officeart/2005/8/layout/lProcess2"/>
    <dgm:cxn modelId="{528DFAB5-2920-4AC4-A36D-8F104C20875F}" type="presParOf" srcId="{AB89A68E-F548-499E-8E91-6A73D04B3652}" destId="{94A510F3-945C-4731-B924-F7F489C5D298}" srcOrd="1" destOrd="0" presId="urn:microsoft.com/office/officeart/2005/8/layout/lProcess2"/>
    <dgm:cxn modelId="{85929160-6024-4194-8067-C5F8B2C42643}" type="presParOf" srcId="{AB89A68E-F548-499E-8E91-6A73D04B3652}" destId="{5E2C48EF-41B9-45E7-8DE2-1265DEFFC1EB}" srcOrd="2" destOrd="0" presId="urn:microsoft.com/office/officeart/2005/8/layout/lProcess2"/>
    <dgm:cxn modelId="{529A4A10-5CC9-4221-83AA-C78E95D5D030}" type="presParOf" srcId="{5E2C48EF-41B9-45E7-8DE2-1265DEFFC1EB}" destId="{2A149A19-0FD5-424A-A16C-65143813D3FB}" srcOrd="0" destOrd="0" presId="urn:microsoft.com/office/officeart/2005/8/layout/lProcess2"/>
    <dgm:cxn modelId="{AC6CEE2C-6B3B-4B30-BE22-725106719226}" type="presParOf" srcId="{2A149A19-0FD5-424A-A16C-65143813D3FB}" destId="{A1ADB5AA-34E0-4995-A90B-62DCFD26BA5E}" srcOrd="0" destOrd="0" presId="urn:microsoft.com/office/officeart/2005/8/layout/lProcess2"/>
    <dgm:cxn modelId="{68540D11-FC75-4BF6-911F-0F71475A5519}" type="presParOf" srcId="{2A149A19-0FD5-424A-A16C-65143813D3FB}" destId="{E09021AF-7FC3-495E-92E8-05FA3E57A98B}" srcOrd="1" destOrd="0" presId="urn:microsoft.com/office/officeart/2005/8/layout/lProcess2"/>
    <dgm:cxn modelId="{FC208BCD-65D5-4D80-BC95-D18AA3E2662A}" type="presParOf" srcId="{2A149A19-0FD5-424A-A16C-65143813D3FB}" destId="{93847505-07D7-43D8-B886-B0BFBF225BF5}" srcOrd="2" destOrd="0" presId="urn:microsoft.com/office/officeart/2005/8/layout/lProcess2"/>
    <dgm:cxn modelId="{ACEB3D32-CA63-48CC-AD59-05438781E2B2}" type="presParOf" srcId="{515AB087-AAC4-4266-B613-3CC100F33F40}" destId="{AD9ED159-CB91-4ADF-A752-FD6F64281503}" srcOrd="3" destOrd="0" presId="urn:microsoft.com/office/officeart/2005/8/layout/lProcess2"/>
    <dgm:cxn modelId="{E0D56599-B69F-4FFF-81A5-B3530AAC5DC2}" type="presParOf" srcId="{515AB087-AAC4-4266-B613-3CC100F33F40}" destId="{031D01EA-5327-4703-8DF4-34E2FD121FEF}" srcOrd="4" destOrd="0" presId="urn:microsoft.com/office/officeart/2005/8/layout/lProcess2"/>
    <dgm:cxn modelId="{D606C717-1060-4D3C-BFF1-15A6B9131E06}" type="presParOf" srcId="{031D01EA-5327-4703-8DF4-34E2FD121FEF}" destId="{F7FAEDB0-847F-40A9-AFE8-9BAA1A107032}" srcOrd="0" destOrd="0" presId="urn:microsoft.com/office/officeart/2005/8/layout/lProcess2"/>
    <dgm:cxn modelId="{32E60331-D873-43C1-B9A4-AC677BAA7A1E}" type="presParOf" srcId="{031D01EA-5327-4703-8DF4-34E2FD121FEF}" destId="{2C743FB2-FA55-4CDC-81A0-DF11EAF8EE94}" srcOrd="1" destOrd="0" presId="urn:microsoft.com/office/officeart/2005/8/layout/lProcess2"/>
    <dgm:cxn modelId="{7974920B-7F0D-4C0D-8895-DD3137881A8A}" type="presParOf" srcId="{031D01EA-5327-4703-8DF4-34E2FD121FEF}" destId="{6C58AEFA-D57F-4C8E-9192-843A191A4274}" srcOrd="2" destOrd="0" presId="urn:microsoft.com/office/officeart/2005/8/layout/lProcess2"/>
    <dgm:cxn modelId="{B6B03021-23A6-468C-98A4-6386917C51EB}" type="presParOf" srcId="{6C58AEFA-D57F-4C8E-9192-843A191A4274}" destId="{C2C95123-2367-4EE2-9750-34AE94F942C2}" srcOrd="0" destOrd="0" presId="urn:microsoft.com/office/officeart/2005/8/layout/lProcess2"/>
    <dgm:cxn modelId="{14D5302A-A439-4060-98E6-F585FF12FF25}" type="presParOf" srcId="{C2C95123-2367-4EE2-9750-34AE94F942C2}" destId="{07711B7E-440A-4F16-8340-935DB149AB6A}" srcOrd="0" destOrd="0" presId="urn:microsoft.com/office/officeart/2005/8/layout/lProcess2"/>
    <dgm:cxn modelId="{81B1E638-02ED-4C0A-B4E5-0D71251BB261}" type="presParOf" srcId="{C2C95123-2367-4EE2-9750-34AE94F942C2}" destId="{2AA14A4C-BD16-451A-8ADF-D80281A8C6F8}" srcOrd="1" destOrd="0" presId="urn:microsoft.com/office/officeart/2005/8/layout/lProcess2"/>
    <dgm:cxn modelId="{6AE2F53C-BC9C-470C-891C-799333276C81}" type="presParOf" srcId="{C2C95123-2367-4EE2-9750-34AE94F942C2}" destId="{F350B35D-2735-4BDA-A3CE-C5A1437F48F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BA6111-CEB6-4324-8419-5952384E7FC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FB8E63B-392C-46C2-9F63-28D8BE8225D7}">
      <dgm:prSet phldrT="[Text]" custT="1"/>
      <dgm:spPr/>
      <dgm:t>
        <a:bodyPr/>
        <a:lstStyle/>
        <a:p>
          <a:r>
            <a:rPr lang="en-US" sz="4000" b="1" dirty="0"/>
            <a:t>Mid-range</a:t>
          </a:r>
          <a:endParaRPr lang="en-US" sz="4000" dirty="0"/>
        </a:p>
      </dgm:t>
    </dgm:pt>
    <dgm:pt modelId="{EF6F19A4-A055-4664-B0D9-D120027F0ACB}" type="parTrans" cxnId="{67EEB211-6AF6-4BCE-B66B-62CE8915AB8B}">
      <dgm:prSet/>
      <dgm:spPr/>
      <dgm:t>
        <a:bodyPr/>
        <a:lstStyle/>
        <a:p>
          <a:endParaRPr lang="en-US"/>
        </a:p>
      </dgm:t>
    </dgm:pt>
    <dgm:pt modelId="{956CBE57-CA07-492D-B855-82152AE5243E}" type="sibTrans" cxnId="{67EEB211-6AF6-4BCE-B66B-62CE8915AB8B}">
      <dgm:prSet/>
      <dgm:spPr/>
      <dgm:t>
        <a:bodyPr/>
        <a:lstStyle/>
        <a:p>
          <a:endParaRPr lang="en-US"/>
        </a:p>
      </dgm:t>
    </dgm:pt>
    <dgm:pt modelId="{5ACDBA4F-17CE-4227-8629-27F834397ABD}">
      <dgm:prSet phldrT="[Text]" custT="1"/>
      <dgm:spPr/>
      <dgm:t>
        <a:bodyPr/>
        <a:lstStyle/>
        <a:p>
          <a:r>
            <a:rPr lang="en-US" sz="1800" b="1" dirty="0"/>
            <a:t>Result</a:t>
          </a:r>
          <a:r>
            <a:rPr lang="en-US" sz="1800" dirty="0"/>
            <a:t>: the midpoint is 0, the minimum is -1 and the maximum of 1 </a:t>
          </a:r>
        </a:p>
      </dgm:t>
    </dgm:pt>
    <dgm:pt modelId="{791DF0A7-81C0-46E7-987E-B8EBA9FF36CD}" type="parTrans" cxnId="{1C8F7E6E-9955-4F9F-8151-357815246C4D}">
      <dgm:prSet/>
      <dgm:spPr/>
      <dgm:t>
        <a:bodyPr/>
        <a:lstStyle/>
        <a:p>
          <a:endParaRPr lang="en-US"/>
        </a:p>
      </dgm:t>
    </dgm:pt>
    <dgm:pt modelId="{B62575A3-C45E-4C2F-BDB6-9B2968DDFCA0}" type="sibTrans" cxnId="{1C8F7E6E-9955-4F9F-8151-357815246C4D}">
      <dgm:prSet/>
      <dgm:spPr/>
      <dgm:t>
        <a:bodyPr/>
        <a:lstStyle/>
        <a:p>
          <a:endParaRPr lang="en-US"/>
        </a:p>
      </dgm:t>
    </dgm:pt>
    <dgm:pt modelId="{0765410C-ED41-4C5A-BEC8-F83DC76B7EA0}">
      <dgm:prSet phldrT="[Text]" custT="1"/>
      <dgm:spPr/>
      <dgm:t>
        <a:bodyPr/>
        <a:lstStyle/>
        <a:p>
          <a:r>
            <a:rPr lang="en-US" sz="4000" b="1" dirty="0"/>
            <a:t>Range</a:t>
          </a:r>
        </a:p>
      </dgm:t>
    </dgm:pt>
    <dgm:pt modelId="{FD289627-921D-4017-886A-421EEC87C0CE}" type="parTrans" cxnId="{BB173921-9DD8-4329-9D15-60039A270FAA}">
      <dgm:prSet/>
      <dgm:spPr/>
      <dgm:t>
        <a:bodyPr/>
        <a:lstStyle/>
        <a:p>
          <a:endParaRPr lang="en-US"/>
        </a:p>
      </dgm:t>
    </dgm:pt>
    <dgm:pt modelId="{4C5EEDD5-DDB5-4E42-BC27-DC02B1D7629B}" type="sibTrans" cxnId="{BB173921-9DD8-4329-9D15-60039A270FAA}">
      <dgm:prSet/>
      <dgm:spPr/>
      <dgm:t>
        <a:bodyPr/>
        <a:lstStyle/>
        <a:p>
          <a:endParaRPr lang="en-US"/>
        </a:p>
      </dgm:t>
    </dgm:pt>
    <dgm:pt modelId="{AB22871E-1750-46E4-9EA8-5EE78A1AF0D7}">
      <dgm:prSet phldrT="[Text]"/>
      <dgm:spPr>
        <a:blipFill>
          <a:blip xmlns:r="http://schemas.openxmlformats.org/officeDocument/2006/relationships" r:embed="rId1"/>
          <a:stretch>
            <a:fillRect/>
          </a:stretch>
        </a:blipFill>
      </dgm:spPr>
      <dgm:t>
        <a:bodyPr/>
        <a:lstStyle/>
        <a:p>
          <a:r>
            <a:rPr lang="en-US">
              <a:noFill/>
            </a:rPr>
            <a:t> </a:t>
          </a:r>
        </a:p>
      </dgm:t>
    </dgm:pt>
    <dgm:pt modelId="{2D467012-C109-4477-B5DC-670E93DE5D2B}" type="parTrans" cxnId="{D20FEC3E-BB94-4D18-BA72-F9E298345C42}">
      <dgm:prSet/>
      <dgm:spPr/>
      <dgm:t>
        <a:bodyPr/>
        <a:lstStyle/>
        <a:p>
          <a:endParaRPr lang="en-US"/>
        </a:p>
      </dgm:t>
    </dgm:pt>
    <dgm:pt modelId="{AAC1CC49-E92E-4D9E-A0E6-905573102E6B}" type="sibTrans" cxnId="{D20FEC3E-BB94-4D18-BA72-F9E298345C42}">
      <dgm:prSet/>
      <dgm:spPr/>
      <dgm:t>
        <a:bodyPr/>
        <a:lstStyle/>
        <a:p>
          <a:endParaRPr lang="en-US"/>
        </a:p>
      </dgm:t>
    </dgm:pt>
    <dgm:pt modelId="{C2F578CF-C7C3-43DD-86E8-39B35DE60C98}">
      <dgm:prSet phldrT="[Text]" custT="1"/>
      <dgm:spPr/>
      <dgm:t>
        <a:bodyPr/>
        <a:lstStyle/>
        <a:p>
          <a:r>
            <a:rPr lang="en-US" sz="1800" b="1" dirty="0"/>
            <a:t>Result</a:t>
          </a:r>
          <a:r>
            <a:rPr lang="en-US" sz="1800" dirty="0"/>
            <a:t>: the minimum is 0 and the maximum is 1</a:t>
          </a:r>
        </a:p>
      </dgm:t>
    </dgm:pt>
    <dgm:pt modelId="{7401BCE6-9B72-4F41-960A-2AA35D03146C}" type="parTrans" cxnId="{9217D3E2-6FF5-4934-926C-42F82AD29F68}">
      <dgm:prSet/>
      <dgm:spPr/>
      <dgm:t>
        <a:bodyPr/>
        <a:lstStyle/>
        <a:p>
          <a:endParaRPr lang="en-US"/>
        </a:p>
      </dgm:t>
    </dgm:pt>
    <dgm:pt modelId="{78350B53-957B-4EE6-B552-BC98C35A0ED7}" type="sibTrans" cxnId="{9217D3E2-6FF5-4934-926C-42F82AD29F68}">
      <dgm:prSet/>
      <dgm:spPr/>
      <dgm:t>
        <a:bodyPr/>
        <a:lstStyle/>
        <a:p>
          <a:endParaRPr lang="en-US"/>
        </a:p>
      </dgm:t>
    </dgm:pt>
    <dgm:pt modelId="{4D02812A-5C5D-4ABC-829C-8F34294E4562}">
      <dgm:prSet phldrT="[Text]" custT="1"/>
      <dgm:spPr/>
      <dgm:t>
        <a:bodyPr/>
        <a:lstStyle/>
        <a:p>
          <a:r>
            <a:rPr lang="en-US" sz="4000" b="1" dirty="0"/>
            <a:t>Standardize</a:t>
          </a:r>
        </a:p>
      </dgm:t>
    </dgm:pt>
    <dgm:pt modelId="{2E525154-05BE-4D98-9519-0943C61EC9E4}" type="parTrans" cxnId="{33827158-369B-4ECA-8EE1-93AD454B1FAF}">
      <dgm:prSet/>
      <dgm:spPr/>
      <dgm:t>
        <a:bodyPr/>
        <a:lstStyle/>
        <a:p>
          <a:endParaRPr lang="en-US"/>
        </a:p>
      </dgm:t>
    </dgm:pt>
    <dgm:pt modelId="{C9DC70F4-37DF-4DDD-B878-71477F61926D}" type="sibTrans" cxnId="{33827158-369B-4ECA-8EE1-93AD454B1FAF}">
      <dgm:prSet/>
      <dgm:spPr/>
      <dgm:t>
        <a:bodyPr/>
        <a:lstStyle/>
        <a:p>
          <a:endParaRPr lang="en-US"/>
        </a:p>
      </dgm:t>
    </dgm:pt>
    <dgm:pt modelId="{1F2D2511-3913-4B67-AEAC-1B7EE17C8E81}">
      <dgm:prSet phldrT="[Text]"/>
      <dgm:spPr>
        <a:blipFill>
          <a:blip xmlns:r="http://schemas.openxmlformats.org/officeDocument/2006/relationships" r:embed="rId2"/>
          <a:stretch>
            <a:fillRect/>
          </a:stretch>
        </a:blipFill>
      </dgm:spPr>
      <dgm:t>
        <a:bodyPr/>
        <a:lstStyle/>
        <a:p>
          <a:r>
            <a:rPr lang="en-US">
              <a:noFill/>
            </a:rPr>
            <a:t> </a:t>
          </a:r>
        </a:p>
      </dgm:t>
    </dgm:pt>
    <dgm:pt modelId="{34BFC9F1-EEE6-4443-B6BE-72526D2F2320}" type="parTrans" cxnId="{F4489EEC-0FFF-44C2-A605-18BBD7BA71CF}">
      <dgm:prSet/>
      <dgm:spPr/>
      <dgm:t>
        <a:bodyPr/>
        <a:lstStyle/>
        <a:p>
          <a:endParaRPr lang="en-US"/>
        </a:p>
      </dgm:t>
    </dgm:pt>
    <dgm:pt modelId="{7C332193-A29D-410C-A1DB-46CF6EC98B17}" type="sibTrans" cxnId="{F4489EEC-0FFF-44C2-A605-18BBD7BA71CF}">
      <dgm:prSet/>
      <dgm:spPr/>
      <dgm:t>
        <a:bodyPr/>
        <a:lstStyle/>
        <a:p>
          <a:endParaRPr lang="en-US"/>
        </a:p>
      </dgm:t>
    </dgm:pt>
    <dgm:pt modelId="{135DDCF1-199A-4CD8-807E-441BCAA00E6F}">
      <dgm:prSet phldrT="[Text]" custT="1"/>
      <dgm:spPr/>
      <dgm:t>
        <a:bodyPr/>
        <a:lstStyle/>
        <a:p>
          <a:r>
            <a:rPr lang="en-US" sz="1800" b="1" dirty="0"/>
            <a:t>Result</a:t>
          </a:r>
          <a:r>
            <a:rPr lang="en-US" sz="1800" dirty="0"/>
            <a:t>: the mean is 0 and the standard deviation is 1</a:t>
          </a:r>
        </a:p>
      </dgm:t>
    </dgm:pt>
    <dgm:pt modelId="{F506E8A2-E379-4A39-81DD-A74F4EA7C99D}" type="parTrans" cxnId="{CD071114-52D1-4739-93AA-53B8B94D3FDC}">
      <dgm:prSet/>
      <dgm:spPr/>
      <dgm:t>
        <a:bodyPr/>
        <a:lstStyle/>
        <a:p>
          <a:endParaRPr lang="en-US"/>
        </a:p>
      </dgm:t>
    </dgm:pt>
    <dgm:pt modelId="{2917C94C-5C43-4C7A-A18C-20961DF6CCE4}" type="sibTrans" cxnId="{CD071114-52D1-4739-93AA-53B8B94D3FDC}">
      <dgm:prSet/>
      <dgm:spPr/>
      <dgm:t>
        <a:bodyPr/>
        <a:lstStyle/>
        <a:p>
          <a:endParaRPr lang="en-US"/>
        </a:p>
      </dgm:t>
    </dgm:pt>
    <dgm:pt modelId="{823901EA-C035-494D-88C1-D78610446548}">
      <dgm:prSet custT="1"/>
      <dgm:spPr>
        <a:blipFill>
          <a:blip xmlns:r="http://schemas.openxmlformats.org/officeDocument/2006/relationships" r:embed="rId3"/>
          <a:stretch>
            <a:fillRect/>
          </a:stretch>
        </a:blipFill>
      </dgm:spPr>
      <dgm:t>
        <a:bodyPr/>
        <a:lstStyle/>
        <a:p>
          <a:r>
            <a:rPr lang="en-US">
              <a:noFill/>
            </a:rPr>
            <a:t> </a:t>
          </a:r>
        </a:p>
      </dgm:t>
    </dgm:pt>
    <dgm:pt modelId="{881D70D9-65AD-4AB6-90F9-393E8BBFC74D}" type="parTrans" cxnId="{CBD0B31A-06B9-4F97-ADF3-67398A746657}">
      <dgm:prSet/>
      <dgm:spPr/>
      <dgm:t>
        <a:bodyPr/>
        <a:lstStyle/>
        <a:p>
          <a:endParaRPr lang="en-US"/>
        </a:p>
      </dgm:t>
    </dgm:pt>
    <dgm:pt modelId="{DC939DE7-0431-4C41-BB0C-CDF740D82E12}" type="sibTrans" cxnId="{CBD0B31A-06B9-4F97-ADF3-67398A746657}">
      <dgm:prSet/>
      <dgm:spPr/>
      <dgm:t>
        <a:bodyPr/>
        <a:lstStyle/>
        <a:p>
          <a:endParaRPr lang="en-US"/>
        </a:p>
      </dgm:t>
    </dgm:pt>
    <dgm:pt modelId="{515AB087-AAC4-4266-B613-3CC100F33F40}" type="pres">
      <dgm:prSet presAssocID="{FEBA6111-CEB6-4324-8419-5952384E7FC7}" presName="theList" presStyleCnt="0">
        <dgm:presLayoutVars>
          <dgm:dir/>
          <dgm:animLvl val="lvl"/>
          <dgm:resizeHandles val="exact"/>
        </dgm:presLayoutVars>
      </dgm:prSet>
      <dgm:spPr/>
    </dgm:pt>
    <dgm:pt modelId="{D0A62D6A-E10A-4F73-A8B6-1BC6FA3E9A25}" type="pres">
      <dgm:prSet presAssocID="{2FB8E63B-392C-46C2-9F63-28D8BE8225D7}" presName="compNode" presStyleCnt="0"/>
      <dgm:spPr/>
    </dgm:pt>
    <dgm:pt modelId="{093FC3AF-25EA-4725-9CBA-A85867E6B860}" type="pres">
      <dgm:prSet presAssocID="{2FB8E63B-392C-46C2-9F63-28D8BE8225D7}" presName="aNode" presStyleLbl="bgShp" presStyleIdx="0" presStyleCnt="3" custLinFactNeighborX="-42318" custLinFactNeighborY="-279"/>
      <dgm:spPr/>
    </dgm:pt>
    <dgm:pt modelId="{6509C63A-4B4C-4FEC-9852-34AB2992EB7B}" type="pres">
      <dgm:prSet presAssocID="{2FB8E63B-392C-46C2-9F63-28D8BE8225D7}" presName="textNode" presStyleLbl="bgShp" presStyleIdx="0" presStyleCnt="3"/>
      <dgm:spPr/>
    </dgm:pt>
    <dgm:pt modelId="{65125B93-C73B-432D-A98D-F02669C10DE8}" type="pres">
      <dgm:prSet presAssocID="{2FB8E63B-392C-46C2-9F63-28D8BE8225D7}" presName="compChildNode" presStyleCnt="0"/>
      <dgm:spPr/>
    </dgm:pt>
    <dgm:pt modelId="{B4710503-8466-4229-A626-1B9986FFAB09}" type="pres">
      <dgm:prSet presAssocID="{2FB8E63B-392C-46C2-9F63-28D8BE8225D7}" presName="theInnerList" presStyleCnt="0"/>
      <dgm:spPr/>
    </dgm:pt>
    <dgm:pt modelId="{C69519D5-AB5C-46F8-B3FB-8CBB82BF8FDF}" type="pres">
      <dgm:prSet presAssocID="{823901EA-C035-494D-88C1-D78610446548}" presName="childNode" presStyleLbl="node1" presStyleIdx="0" presStyleCnt="6">
        <dgm:presLayoutVars>
          <dgm:bulletEnabled val="1"/>
        </dgm:presLayoutVars>
      </dgm:prSet>
      <dgm:spPr/>
    </dgm:pt>
    <dgm:pt modelId="{66A9BEE0-C56A-4C8A-B5A9-A2405F95E67E}" type="pres">
      <dgm:prSet presAssocID="{823901EA-C035-494D-88C1-D78610446548}" presName="aSpace2" presStyleCnt="0"/>
      <dgm:spPr/>
    </dgm:pt>
    <dgm:pt modelId="{EC37DAF0-821C-47C9-9EF2-7F43132CD398}" type="pres">
      <dgm:prSet presAssocID="{5ACDBA4F-17CE-4227-8629-27F834397ABD}" presName="childNode" presStyleLbl="node1" presStyleIdx="1" presStyleCnt="6">
        <dgm:presLayoutVars>
          <dgm:bulletEnabled val="1"/>
        </dgm:presLayoutVars>
      </dgm:prSet>
      <dgm:spPr/>
    </dgm:pt>
    <dgm:pt modelId="{A16B8921-3D40-46CB-BF58-EA111B8FAC94}" type="pres">
      <dgm:prSet presAssocID="{2FB8E63B-392C-46C2-9F63-28D8BE8225D7}" presName="aSpace" presStyleCnt="0"/>
      <dgm:spPr/>
    </dgm:pt>
    <dgm:pt modelId="{AB89A68E-F548-499E-8E91-6A73D04B3652}" type="pres">
      <dgm:prSet presAssocID="{0765410C-ED41-4C5A-BEC8-F83DC76B7EA0}" presName="compNode" presStyleCnt="0"/>
      <dgm:spPr/>
    </dgm:pt>
    <dgm:pt modelId="{C14DF6A5-4CB5-48F1-93BF-657443F8CA6D}" type="pres">
      <dgm:prSet presAssocID="{0765410C-ED41-4C5A-BEC8-F83DC76B7EA0}" presName="aNode" presStyleLbl="bgShp" presStyleIdx="1" presStyleCnt="3"/>
      <dgm:spPr/>
    </dgm:pt>
    <dgm:pt modelId="{94A510F3-945C-4731-B924-F7F489C5D298}" type="pres">
      <dgm:prSet presAssocID="{0765410C-ED41-4C5A-BEC8-F83DC76B7EA0}" presName="textNode" presStyleLbl="bgShp" presStyleIdx="1" presStyleCnt="3"/>
      <dgm:spPr/>
    </dgm:pt>
    <dgm:pt modelId="{5E2C48EF-41B9-45E7-8DE2-1265DEFFC1EB}" type="pres">
      <dgm:prSet presAssocID="{0765410C-ED41-4C5A-BEC8-F83DC76B7EA0}" presName="compChildNode" presStyleCnt="0"/>
      <dgm:spPr/>
    </dgm:pt>
    <dgm:pt modelId="{2A149A19-0FD5-424A-A16C-65143813D3FB}" type="pres">
      <dgm:prSet presAssocID="{0765410C-ED41-4C5A-BEC8-F83DC76B7EA0}" presName="theInnerList" presStyleCnt="0"/>
      <dgm:spPr/>
    </dgm:pt>
    <dgm:pt modelId="{A1ADB5AA-34E0-4995-A90B-62DCFD26BA5E}" type="pres">
      <dgm:prSet presAssocID="{AB22871E-1750-46E4-9EA8-5EE78A1AF0D7}" presName="childNode" presStyleLbl="node1" presStyleIdx="2" presStyleCnt="6">
        <dgm:presLayoutVars>
          <dgm:bulletEnabled val="1"/>
        </dgm:presLayoutVars>
      </dgm:prSet>
      <dgm:spPr/>
    </dgm:pt>
    <dgm:pt modelId="{E09021AF-7FC3-495E-92E8-05FA3E57A98B}" type="pres">
      <dgm:prSet presAssocID="{AB22871E-1750-46E4-9EA8-5EE78A1AF0D7}" presName="aSpace2" presStyleCnt="0"/>
      <dgm:spPr/>
    </dgm:pt>
    <dgm:pt modelId="{93847505-07D7-43D8-B886-B0BFBF225BF5}" type="pres">
      <dgm:prSet presAssocID="{C2F578CF-C7C3-43DD-86E8-39B35DE60C98}" presName="childNode" presStyleLbl="node1" presStyleIdx="3" presStyleCnt="6">
        <dgm:presLayoutVars>
          <dgm:bulletEnabled val="1"/>
        </dgm:presLayoutVars>
      </dgm:prSet>
      <dgm:spPr/>
    </dgm:pt>
    <dgm:pt modelId="{AD9ED159-CB91-4ADF-A752-FD6F64281503}" type="pres">
      <dgm:prSet presAssocID="{0765410C-ED41-4C5A-BEC8-F83DC76B7EA0}" presName="aSpace" presStyleCnt="0"/>
      <dgm:spPr/>
    </dgm:pt>
    <dgm:pt modelId="{031D01EA-5327-4703-8DF4-34E2FD121FEF}" type="pres">
      <dgm:prSet presAssocID="{4D02812A-5C5D-4ABC-829C-8F34294E4562}" presName="compNode" presStyleCnt="0"/>
      <dgm:spPr/>
    </dgm:pt>
    <dgm:pt modelId="{F7FAEDB0-847F-40A9-AFE8-9BAA1A107032}" type="pres">
      <dgm:prSet presAssocID="{4D02812A-5C5D-4ABC-829C-8F34294E4562}" presName="aNode" presStyleLbl="bgShp" presStyleIdx="2" presStyleCnt="3"/>
      <dgm:spPr/>
    </dgm:pt>
    <dgm:pt modelId="{2C743FB2-FA55-4CDC-81A0-DF11EAF8EE94}" type="pres">
      <dgm:prSet presAssocID="{4D02812A-5C5D-4ABC-829C-8F34294E4562}" presName="textNode" presStyleLbl="bgShp" presStyleIdx="2" presStyleCnt="3"/>
      <dgm:spPr/>
    </dgm:pt>
    <dgm:pt modelId="{6C58AEFA-D57F-4C8E-9192-843A191A4274}" type="pres">
      <dgm:prSet presAssocID="{4D02812A-5C5D-4ABC-829C-8F34294E4562}" presName="compChildNode" presStyleCnt="0"/>
      <dgm:spPr/>
    </dgm:pt>
    <dgm:pt modelId="{C2C95123-2367-4EE2-9750-34AE94F942C2}" type="pres">
      <dgm:prSet presAssocID="{4D02812A-5C5D-4ABC-829C-8F34294E4562}" presName="theInnerList" presStyleCnt="0"/>
      <dgm:spPr/>
    </dgm:pt>
    <dgm:pt modelId="{07711B7E-440A-4F16-8340-935DB149AB6A}" type="pres">
      <dgm:prSet presAssocID="{1F2D2511-3913-4B67-AEAC-1B7EE17C8E81}" presName="childNode" presStyleLbl="node1" presStyleIdx="4" presStyleCnt="6">
        <dgm:presLayoutVars>
          <dgm:bulletEnabled val="1"/>
        </dgm:presLayoutVars>
      </dgm:prSet>
      <dgm:spPr/>
    </dgm:pt>
    <dgm:pt modelId="{2AA14A4C-BD16-451A-8ADF-D80281A8C6F8}" type="pres">
      <dgm:prSet presAssocID="{1F2D2511-3913-4B67-AEAC-1B7EE17C8E81}" presName="aSpace2" presStyleCnt="0"/>
      <dgm:spPr/>
    </dgm:pt>
    <dgm:pt modelId="{F350B35D-2735-4BDA-A3CE-C5A1437F48F3}" type="pres">
      <dgm:prSet presAssocID="{135DDCF1-199A-4CD8-807E-441BCAA00E6F}" presName="childNode" presStyleLbl="node1" presStyleIdx="5" presStyleCnt="6">
        <dgm:presLayoutVars>
          <dgm:bulletEnabled val="1"/>
        </dgm:presLayoutVars>
      </dgm:prSet>
      <dgm:spPr/>
    </dgm:pt>
  </dgm:ptLst>
  <dgm:cxnLst>
    <dgm:cxn modelId="{55D7EA0C-28A6-4E42-9ABF-D96B2D86771A}" type="presOf" srcId="{AB22871E-1750-46E4-9EA8-5EE78A1AF0D7}" destId="{A1ADB5AA-34E0-4995-A90B-62DCFD26BA5E}" srcOrd="0" destOrd="0" presId="urn:microsoft.com/office/officeart/2005/8/layout/lProcess2"/>
    <dgm:cxn modelId="{67EEB211-6AF6-4BCE-B66B-62CE8915AB8B}" srcId="{FEBA6111-CEB6-4324-8419-5952384E7FC7}" destId="{2FB8E63B-392C-46C2-9F63-28D8BE8225D7}" srcOrd="0" destOrd="0" parTransId="{EF6F19A4-A055-4664-B0D9-D120027F0ACB}" sibTransId="{956CBE57-CA07-492D-B855-82152AE5243E}"/>
    <dgm:cxn modelId="{CD071114-52D1-4739-93AA-53B8B94D3FDC}" srcId="{4D02812A-5C5D-4ABC-829C-8F34294E4562}" destId="{135DDCF1-199A-4CD8-807E-441BCAA00E6F}" srcOrd="1" destOrd="0" parTransId="{F506E8A2-E379-4A39-81DD-A74F4EA7C99D}" sibTransId="{2917C94C-5C43-4C7A-A18C-20961DF6CCE4}"/>
    <dgm:cxn modelId="{CBD0B31A-06B9-4F97-ADF3-67398A746657}" srcId="{2FB8E63B-392C-46C2-9F63-28D8BE8225D7}" destId="{823901EA-C035-494D-88C1-D78610446548}" srcOrd="0" destOrd="0" parTransId="{881D70D9-65AD-4AB6-90F9-393E8BBFC74D}" sibTransId="{DC939DE7-0431-4C41-BB0C-CDF740D82E12}"/>
    <dgm:cxn modelId="{DAF54D1E-EAE1-49A8-A1E5-9C2060631A6F}" type="presOf" srcId="{4D02812A-5C5D-4ABC-829C-8F34294E4562}" destId="{2C743FB2-FA55-4CDC-81A0-DF11EAF8EE94}" srcOrd="1" destOrd="0" presId="urn:microsoft.com/office/officeart/2005/8/layout/lProcess2"/>
    <dgm:cxn modelId="{BB173921-9DD8-4329-9D15-60039A270FAA}" srcId="{FEBA6111-CEB6-4324-8419-5952384E7FC7}" destId="{0765410C-ED41-4C5A-BEC8-F83DC76B7EA0}" srcOrd="1" destOrd="0" parTransId="{FD289627-921D-4017-886A-421EEC87C0CE}" sibTransId="{4C5EEDD5-DDB5-4E42-BC27-DC02B1D7629B}"/>
    <dgm:cxn modelId="{D20FEC3E-BB94-4D18-BA72-F9E298345C42}" srcId="{0765410C-ED41-4C5A-BEC8-F83DC76B7EA0}" destId="{AB22871E-1750-46E4-9EA8-5EE78A1AF0D7}" srcOrd="0" destOrd="0" parTransId="{2D467012-C109-4477-B5DC-670E93DE5D2B}" sibTransId="{AAC1CC49-E92E-4D9E-A0E6-905573102E6B}"/>
    <dgm:cxn modelId="{6075455B-96CD-43A5-897A-2110143FCDE8}" type="presOf" srcId="{823901EA-C035-494D-88C1-D78610446548}" destId="{C69519D5-AB5C-46F8-B3FB-8CBB82BF8FDF}" srcOrd="0" destOrd="0" presId="urn:microsoft.com/office/officeart/2005/8/layout/lProcess2"/>
    <dgm:cxn modelId="{872A9667-BE7A-48B5-861B-A13550F6E75A}" type="presOf" srcId="{0765410C-ED41-4C5A-BEC8-F83DC76B7EA0}" destId="{C14DF6A5-4CB5-48F1-93BF-657443F8CA6D}" srcOrd="0" destOrd="0" presId="urn:microsoft.com/office/officeart/2005/8/layout/lProcess2"/>
    <dgm:cxn modelId="{93B5F568-52F7-4AB8-A948-08C1D8C25511}" type="presOf" srcId="{2FB8E63B-392C-46C2-9F63-28D8BE8225D7}" destId="{093FC3AF-25EA-4725-9CBA-A85867E6B860}" srcOrd="0" destOrd="0" presId="urn:microsoft.com/office/officeart/2005/8/layout/lProcess2"/>
    <dgm:cxn modelId="{7455834B-8AA4-48B6-AC36-5234040E2923}" type="presOf" srcId="{2FB8E63B-392C-46C2-9F63-28D8BE8225D7}" destId="{6509C63A-4B4C-4FEC-9852-34AB2992EB7B}" srcOrd="1" destOrd="0" presId="urn:microsoft.com/office/officeart/2005/8/layout/lProcess2"/>
    <dgm:cxn modelId="{DFB95F6D-4873-4F34-86AD-536B57EE8DA9}" type="presOf" srcId="{1F2D2511-3913-4B67-AEAC-1B7EE17C8E81}" destId="{07711B7E-440A-4F16-8340-935DB149AB6A}" srcOrd="0" destOrd="0" presId="urn:microsoft.com/office/officeart/2005/8/layout/lProcess2"/>
    <dgm:cxn modelId="{1C8F7E6E-9955-4F9F-8151-357815246C4D}" srcId="{2FB8E63B-392C-46C2-9F63-28D8BE8225D7}" destId="{5ACDBA4F-17CE-4227-8629-27F834397ABD}" srcOrd="1" destOrd="0" parTransId="{791DF0A7-81C0-46E7-987E-B8EBA9FF36CD}" sibTransId="{B62575A3-C45E-4C2F-BDB6-9B2968DDFCA0}"/>
    <dgm:cxn modelId="{33827158-369B-4ECA-8EE1-93AD454B1FAF}" srcId="{FEBA6111-CEB6-4324-8419-5952384E7FC7}" destId="{4D02812A-5C5D-4ABC-829C-8F34294E4562}" srcOrd="2" destOrd="0" parTransId="{2E525154-05BE-4D98-9519-0943C61EC9E4}" sibTransId="{C9DC70F4-37DF-4DDD-B878-71477F61926D}"/>
    <dgm:cxn modelId="{5354667B-8C9E-4B8E-B3AE-3F29CBC5F675}" type="presOf" srcId="{4D02812A-5C5D-4ABC-829C-8F34294E4562}" destId="{F7FAEDB0-847F-40A9-AFE8-9BAA1A107032}" srcOrd="0" destOrd="0" presId="urn:microsoft.com/office/officeart/2005/8/layout/lProcess2"/>
    <dgm:cxn modelId="{491F94A6-86E9-4BDE-950E-8FF46CC50735}" type="presOf" srcId="{0765410C-ED41-4C5A-BEC8-F83DC76B7EA0}" destId="{94A510F3-945C-4731-B924-F7F489C5D298}" srcOrd="1" destOrd="0" presId="urn:microsoft.com/office/officeart/2005/8/layout/lProcess2"/>
    <dgm:cxn modelId="{FDC635C8-B9E7-4F64-A178-0F7284EB499F}" type="presOf" srcId="{FEBA6111-CEB6-4324-8419-5952384E7FC7}" destId="{515AB087-AAC4-4266-B613-3CC100F33F40}" srcOrd="0" destOrd="0" presId="urn:microsoft.com/office/officeart/2005/8/layout/lProcess2"/>
    <dgm:cxn modelId="{457B73CC-9C79-4C48-B23C-CC79BA3F954B}" type="presOf" srcId="{C2F578CF-C7C3-43DD-86E8-39B35DE60C98}" destId="{93847505-07D7-43D8-B886-B0BFBF225BF5}" srcOrd="0" destOrd="0" presId="urn:microsoft.com/office/officeart/2005/8/layout/lProcess2"/>
    <dgm:cxn modelId="{9217D3E2-6FF5-4934-926C-42F82AD29F68}" srcId="{0765410C-ED41-4C5A-BEC8-F83DC76B7EA0}" destId="{C2F578CF-C7C3-43DD-86E8-39B35DE60C98}" srcOrd="1" destOrd="0" parTransId="{7401BCE6-9B72-4F41-960A-2AA35D03146C}" sibTransId="{78350B53-957B-4EE6-B552-BC98C35A0ED7}"/>
    <dgm:cxn modelId="{6CA697E8-5FDE-4152-9D96-6133C5F911A1}" type="presOf" srcId="{135DDCF1-199A-4CD8-807E-441BCAA00E6F}" destId="{F350B35D-2735-4BDA-A3CE-C5A1437F48F3}" srcOrd="0" destOrd="0" presId="urn:microsoft.com/office/officeart/2005/8/layout/lProcess2"/>
    <dgm:cxn modelId="{F4489EEC-0FFF-44C2-A605-18BBD7BA71CF}" srcId="{4D02812A-5C5D-4ABC-829C-8F34294E4562}" destId="{1F2D2511-3913-4B67-AEAC-1B7EE17C8E81}" srcOrd="0" destOrd="0" parTransId="{34BFC9F1-EEE6-4443-B6BE-72526D2F2320}" sibTransId="{7C332193-A29D-410C-A1DB-46CF6EC98B17}"/>
    <dgm:cxn modelId="{5DCEFCFE-92F9-4B98-9A07-3A137126D3E0}" type="presOf" srcId="{5ACDBA4F-17CE-4227-8629-27F834397ABD}" destId="{EC37DAF0-821C-47C9-9EF2-7F43132CD398}" srcOrd="0" destOrd="0" presId="urn:microsoft.com/office/officeart/2005/8/layout/lProcess2"/>
    <dgm:cxn modelId="{0EFCB0F5-71AE-4491-8771-2FBA8F39A294}" type="presParOf" srcId="{515AB087-AAC4-4266-B613-3CC100F33F40}" destId="{D0A62D6A-E10A-4F73-A8B6-1BC6FA3E9A25}" srcOrd="0" destOrd="0" presId="urn:microsoft.com/office/officeart/2005/8/layout/lProcess2"/>
    <dgm:cxn modelId="{F83380E9-AFB9-417E-8A8F-99698E2B28F2}" type="presParOf" srcId="{D0A62D6A-E10A-4F73-A8B6-1BC6FA3E9A25}" destId="{093FC3AF-25EA-4725-9CBA-A85867E6B860}" srcOrd="0" destOrd="0" presId="urn:microsoft.com/office/officeart/2005/8/layout/lProcess2"/>
    <dgm:cxn modelId="{00E33DA7-19AD-47C1-B6B8-4D9C374F3F30}" type="presParOf" srcId="{D0A62D6A-E10A-4F73-A8B6-1BC6FA3E9A25}" destId="{6509C63A-4B4C-4FEC-9852-34AB2992EB7B}" srcOrd="1" destOrd="0" presId="urn:microsoft.com/office/officeart/2005/8/layout/lProcess2"/>
    <dgm:cxn modelId="{05A5EF6F-68F5-4F26-AC4F-00A283D5F7DA}" type="presParOf" srcId="{D0A62D6A-E10A-4F73-A8B6-1BC6FA3E9A25}" destId="{65125B93-C73B-432D-A98D-F02669C10DE8}" srcOrd="2" destOrd="0" presId="urn:microsoft.com/office/officeart/2005/8/layout/lProcess2"/>
    <dgm:cxn modelId="{289B06B7-F875-4723-8470-A778115FA775}" type="presParOf" srcId="{65125B93-C73B-432D-A98D-F02669C10DE8}" destId="{B4710503-8466-4229-A626-1B9986FFAB09}" srcOrd="0" destOrd="0" presId="urn:microsoft.com/office/officeart/2005/8/layout/lProcess2"/>
    <dgm:cxn modelId="{60D91008-32D3-4070-B4B1-F03C5F711A58}" type="presParOf" srcId="{B4710503-8466-4229-A626-1B9986FFAB09}" destId="{C69519D5-AB5C-46F8-B3FB-8CBB82BF8FDF}" srcOrd="0" destOrd="0" presId="urn:microsoft.com/office/officeart/2005/8/layout/lProcess2"/>
    <dgm:cxn modelId="{C6224696-9567-4FA6-A072-D4AEE1603753}" type="presParOf" srcId="{B4710503-8466-4229-A626-1B9986FFAB09}" destId="{66A9BEE0-C56A-4C8A-B5A9-A2405F95E67E}" srcOrd="1" destOrd="0" presId="urn:microsoft.com/office/officeart/2005/8/layout/lProcess2"/>
    <dgm:cxn modelId="{DC0D8342-7F49-4016-9D68-BAD15A163F9E}" type="presParOf" srcId="{B4710503-8466-4229-A626-1B9986FFAB09}" destId="{EC37DAF0-821C-47C9-9EF2-7F43132CD398}" srcOrd="2" destOrd="0" presId="urn:microsoft.com/office/officeart/2005/8/layout/lProcess2"/>
    <dgm:cxn modelId="{7E10E03B-38E9-49C6-85CC-7322092790AF}" type="presParOf" srcId="{515AB087-AAC4-4266-B613-3CC100F33F40}" destId="{A16B8921-3D40-46CB-BF58-EA111B8FAC94}" srcOrd="1" destOrd="0" presId="urn:microsoft.com/office/officeart/2005/8/layout/lProcess2"/>
    <dgm:cxn modelId="{2312B550-F3D7-4AA3-A265-2FA4DEB43B4B}" type="presParOf" srcId="{515AB087-AAC4-4266-B613-3CC100F33F40}" destId="{AB89A68E-F548-499E-8E91-6A73D04B3652}" srcOrd="2" destOrd="0" presId="urn:microsoft.com/office/officeart/2005/8/layout/lProcess2"/>
    <dgm:cxn modelId="{24BB1524-5938-47FC-9EA4-CB7AA251F7CF}" type="presParOf" srcId="{AB89A68E-F548-499E-8E91-6A73D04B3652}" destId="{C14DF6A5-4CB5-48F1-93BF-657443F8CA6D}" srcOrd="0" destOrd="0" presId="urn:microsoft.com/office/officeart/2005/8/layout/lProcess2"/>
    <dgm:cxn modelId="{528DFAB5-2920-4AC4-A36D-8F104C20875F}" type="presParOf" srcId="{AB89A68E-F548-499E-8E91-6A73D04B3652}" destId="{94A510F3-945C-4731-B924-F7F489C5D298}" srcOrd="1" destOrd="0" presId="urn:microsoft.com/office/officeart/2005/8/layout/lProcess2"/>
    <dgm:cxn modelId="{85929160-6024-4194-8067-C5F8B2C42643}" type="presParOf" srcId="{AB89A68E-F548-499E-8E91-6A73D04B3652}" destId="{5E2C48EF-41B9-45E7-8DE2-1265DEFFC1EB}" srcOrd="2" destOrd="0" presId="urn:microsoft.com/office/officeart/2005/8/layout/lProcess2"/>
    <dgm:cxn modelId="{529A4A10-5CC9-4221-83AA-C78E95D5D030}" type="presParOf" srcId="{5E2C48EF-41B9-45E7-8DE2-1265DEFFC1EB}" destId="{2A149A19-0FD5-424A-A16C-65143813D3FB}" srcOrd="0" destOrd="0" presId="urn:microsoft.com/office/officeart/2005/8/layout/lProcess2"/>
    <dgm:cxn modelId="{AC6CEE2C-6B3B-4B30-BE22-725106719226}" type="presParOf" srcId="{2A149A19-0FD5-424A-A16C-65143813D3FB}" destId="{A1ADB5AA-34E0-4995-A90B-62DCFD26BA5E}" srcOrd="0" destOrd="0" presId="urn:microsoft.com/office/officeart/2005/8/layout/lProcess2"/>
    <dgm:cxn modelId="{68540D11-FC75-4BF6-911F-0F71475A5519}" type="presParOf" srcId="{2A149A19-0FD5-424A-A16C-65143813D3FB}" destId="{E09021AF-7FC3-495E-92E8-05FA3E57A98B}" srcOrd="1" destOrd="0" presId="urn:microsoft.com/office/officeart/2005/8/layout/lProcess2"/>
    <dgm:cxn modelId="{FC208BCD-65D5-4D80-BC95-D18AA3E2662A}" type="presParOf" srcId="{2A149A19-0FD5-424A-A16C-65143813D3FB}" destId="{93847505-07D7-43D8-B886-B0BFBF225BF5}" srcOrd="2" destOrd="0" presId="urn:microsoft.com/office/officeart/2005/8/layout/lProcess2"/>
    <dgm:cxn modelId="{ACEB3D32-CA63-48CC-AD59-05438781E2B2}" type="presParOf" srcId="{515AB087-AAC4-4266-B613-3CC100F33F40}" destId="{AD9ED159-CB91-4ADF-A752-FD6F64281503}" srcOrd="3" destOrd="0" presId="urn:microsoft.com/office/officeart/2005/8/layout/lProcess2"/>
    <dgm:cxn modelId="{E0D56599-B69F-4FFF-81A5-B3530AAC5DC2}" type="presParOf" srcId="{515AB087-AAC4-4266-B613-3CC100F33F40}" destId="{031D01EA-5327-4703-8DF4-34E2FD121FEF}" srcOrd="4" destOrd="0" presId="urn:microsoft.com/office/officeart/2005/8/layout/lProcess2"/>
    <dgm:cxn modelId="{D606C717-1060-4D3C-BFF1-15A6B9131E06}" type="presParOf" srcId="{031D01EA-5327-4703-8DF4-34E2FD121FEF}" destId="{F7FAEDB0-847F-40A9-AFE8-9BAA1A107032}" srcOrd="0" destOrd="0" presId="urn:microsoft.com/office/officeart/2005/8/layout/lProcess2"/>
    <dgm:cxn modelId="{32E60331-D873-43C1-B9A4-AC677BAA7A1E}" type="presParOf" srcId="{031D01EA-5327-4703-8DF4-34E2FD121FEF}" destId="{2C743FB2-FA55-4CDC-81A0-DF11EAF8EE94}" srcOrd="1" destOrd="0" presId="urn:microsoft.com/office/officeart/2005/8/layout/lProcess2"/>
    <dgm:cxn modelId="{7974920B-7F0D-4C0D-8895-DD3137881A8A}" type="presParOf" srcId="{031D01EA-5327-4703-8DF4-34E2FD121FEF}" destId="{6C58AEFA-D57F-4C8E-9192-843A191A4274}" srcOrd="2" destOrd="0" presId="urn:microsoft.com/office/officeart/2005/8/layout/lProcess2"/>
    <dgm:cxn modelId="{B6B03021-23A6-468C-98A4-6386917C51EB}" type="presParOf" srcId="{6C58AEFA-D57F-4C8E-9192-843A191A4274}" destId="{C2C95123-2367-4EE2-9750-34AE94F942C2}" srcOrd="0" destOrd="0" presId="urn:microsoft.com/office/officeart/2005/8/layout/lProcess2"/>
    <dgm:cxn modelId="{14D5302A-A439-4060-98E6-F585FF12FF25}" type="presParOf" srcId="{C2C95123-2367-4EE2-9750-34AE94F942C2}" destId="{07711B7E-440A-4F16-8340-935DB149AB6A}" srcOrd="0" destOrd="0" presId="urn:microsoft.com/office/officeart/2005/8/layout/lProcess2"/>
    <dgm:cxn modelId="{81B1E638-02ED-4C0A-B4E5-0D71251BB261}" type="presParOf" srcId="{C2C95123-2367-4EE2-9750-34AE94F942C2}" destId="{2AA14A4C-BD16-451A-8ADF-D80281A8C6F8}" srcOrd="1" destOrd="0" presId="urn:microsoft.com/office/officeart/2005/8/layout/lProcess2"/>
    <dgm:cxn modelId="{6AE2F53C-BC9C-470C-891C-799333276C81}" type="presParOf" srcId="{C2C95123-2367-4EE2-9750-34AE94F942C2}" destId="{F350B35D-2735-4BDA-A3CE-C5A1437F48F3}"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Perceptron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Gradient Descent</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Backpropagation</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C1CC-500D-4C6D-BED8-D0CCB55A6EF5}">
      <dsp:nvSpPr>
        <dsp:cNvPr id="0" name=""/>
        <dsp:cNvSpPr/>
      </dsp:nvSpPr>
      <dsp:spPr>
        <a:xfrm>
          <a:off x="1577339" y="0"/>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r>
                <a:rPr lang="en-US" sz="3800" b="0" i="1" kern="1200" smtClean="0">
                  <a:latin typeface="Cambria Math" panose="02040503050406030204" pitchFamily="18" charset="0"/>
                </a:rPr>
                <m:t>𝑦</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𝑓</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𝑢</m:t>
                  </m:r>
                </m:e>
              </m:d>
            </m:oMath>
          </a14:m>
          <a:r>
            <a:rPr lang="en-US" sz="3800" kern="1200" dirty="0"/>
            <a:t>, </a:t>
          </a:r>
          <a14:m xmlns:a14="http://schemas.microsoft.com/office/drawing/2010/main">
            <m:oMath xmlns:m="http://schemas.openxmlformats.org/officeDocument/2006/math">
              <m:r>
                <a:rPr lang="en-US" sz="3800" b="0" i="1" kern="1200" smtClean="0">
                  <a:latin typeface="Cambria Math" panose="02040503050406030204" pitchFamily="18" charset="0"/>
                </a:rPr>
                <m:t>𝑢</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𝑔</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𝑣</m:t>
                  </m:r>
                </m:e>
              </m:d>
            </m:oMath>
          </a14:m>
          <a:r>
            <a:rPr lang="en-US" sz="3800" kern="1200" dirty="0"/>
            <a:t>, and </a:t>
          </a:r>
          <a14:m xmlns:a14="http://schemas.microsoft.com/office/drawing/2010/main">
            <m:oMath xmlns:m="http://schemas.openxmlformats.org/officeDocument/2006/math">
              <m:r>
                <a:rPr lang="en-US" sz="3800" b="0" i="1" kern="1200" smtClean="0">
                  <a:latin typeface="Cambria Math" panose="02040503050406030204" pitchFamily="18" charset="0"/>
                </a:rPr>
                <m:t>𝑣</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h</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𝑥</m:t>
                  </m:r>
                </m:e>
              </m:d>
            </m:oMath>
          </a14:m>
          <a:endParaRPr lang="en-US" sz="3800" kern="1200" dirty="0"/>
        </a:p>
      </dsp:txBody>
      <dsp:txXfrm>
        <a:off x="2930765" y="38234"/>
        <a:ext cx="7546600" cy="1228933"/>
      </dsp:txXfrm>
    </dsp:sp>
    <dsp:sp modelId="{C23C8011-2704-47C3-9EAB-9AC40C989877}">
      <dsp:nvSpPr>
        <dsp:cNvPr id="0" name=""/>
        <dsp:cNvSpPr/>
      </dsp:nvSpPr>
      <dsp:spPr>
        <a:xfrm>
          <a:off x="788669" y="1522968"/>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Chain Rule says </a:t>
          </a: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𝑦</m:t>
                  </m:r>
                </m:num>
                <m:den>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rPr>
                <m:t>=</m:t>
              </m:r>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num>
                <m:den>
                  <m:r>
                    <a:rPr lang="en-US" sz="3800" i="1" kern="1200">
                      <a:latin typeface="Cambria Math" panose="02040503050406030204" pitchFamily="18" charset="0"/>
                    </a:rPr>
                    <m:t>𝑑</m:t>
                  </m:r>
                  <m:r>
                    <a:rPr lang="en-US" sz="3800" b="0" i="1" kern="1200" smtClean="0">
                      <a:latin typeface="Cambria Math" panose="02040503050406030204" pitchFamily="18" charset="0"/>
                    </a:rPr>
                    <m:t>𝑣</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rPr>
                    <m:t>𝑣</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oMath>
          </a14:m>
          <a:endParaRPr lang="en-US" sz="3800" kern="1200" dirty="0"/>
        </a:p>
      </dsp:txBody>
      <dsp:txXfrm>
        <a:off x="2464084" y="1561202"/>
        <a:ext cx="7224611" cy="1228933"/>
      </dsp:txXfrm>
    </dsp:sp>
    <dsp:sp modelId="{EDFF1EA9-F0E3-48C1-A2FD-3F8901DBC0BF}">
      <dsp:nvSpPr>
        <dsp:cNvPr id="0" name=""/>
        <dsp:cNvSpPr/>
      </dsp:nvSpPr>
      <dsp:spPr>
        <a:xfrm>
          <a:off x="0" y="3045936"/>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ea typeface="Cambria Math" panose="02040503050406030204" pitchFamily="18" charset="0"/>
                </a:rPr>
                <m:t>=</m:t>
              </m:r>
              <m:sSup>
                <m:sSupPr>
                  <m:ctrlPr>
                    <a:rPr lang="en-US" sz="3800" b="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𝑓</m:t>
                  </m:r>
                </m:e>
                <m:sup>
                  <m:r>
                    <a:rPr lang="en-US" sz="3800" b="0" i="1" kern="1200" smtClean="0">
                      <a:latin typeface="Cambria Math" panose="02040503050406030204" pitchFamily="18" charset="0"/>
                      <a:ea typeface="Cambria Math" panose="02040503050406030204" pitchFamily="18" charset="0"/>
                    </a:rPr>
                    <m:t>′</m:t>
                  </m:r>
                </m:sup>
              </m:sSup>
              <m:d>
                <m:dPr>
                  <m:ctrlPr>
                    <a:rPr lang="en-US" sz="3800" b="0" i="1" kern="1200" smtClean="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𝑔</m:t>
                  </m:r>
                  <m:d>
                    <m:dPr>
                      <m:ctrlPr>
                        <a:rPr lang="en-US" sz="3800" i="1" kern="1200">
                          <a:latin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e>
              </m:d>
              <m:sSup>
                <m:sSupPr>
                  <m:ctrlPr>
                    <a:rPr lang="en-US" sz="3800" i="1" kern="120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𝑔</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oMath>
          </a14:m>
          <a:r>
            <a:rPr lang="en-US" sz="3800" kern="1200" dirty="0">
              <a:ea typeface="Cambria Math" panose="02040503050406030204" pitchFamily="18" charset="0"/>
            </a:rPr>
            <a:t> </a:t>
          </a:r>
          <a14:m xmlns:a14="http://schemas.microsoft.com/office/drawing/2010/main">
            <m:oMath xmlns:m="http://schemas.openxmlformats.org/officeDocument/2006/math">
              <m:sSup>
                <m:sSupPr>
                  <m:ctrlPr>
                    <a:rPr lang="en-US" sz="380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h</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b="0" i="1" kern="1200" smtClean="0">
                      <a:latin typeface="Cambria Math" panose="02040503050406030204" pitchFamily="18" charset="0"/>
                      <a:ea typeface="Cambria Math" panose="02040503050406030204" pitchFamily="18" charset="0"/>
                    </a:rPr>
                    <m:t>𝑥</m:t>
                  </m:r>
                </m:e>
              </m:d>
            </m:oMath>
          </a14:m>
          <a:endParaRPr lang="en-US" sz="3800" kern="1200" dirty="0"/>
        </a:p>
      </dsp:txBody>
      <dsp:txXfrm>
        <a:off x="1675414" y="3084170"/>
        <a:ext cx="7224611" cy="1228933"/>
      </dsp:txXfrm>
    </dsp:sp>
    <dsp:sp modelId="{9D47CC36-E903-42D7-81B3-3E92F029C25B}">
      <dsp:nvSpPr>
        <dsp:cNvPr id="0" name=""/>
        <dsp:cNvSpPr/>
      </dsp:nvSpPr>
      <dsp:spPr>
        <a:xfrm>
          <a:off x="1577339" y="989929"/>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4146045A-9E70-4BCC-9718-FF3D79099F30}">
      <dsp:nvSpPr>
        <dsp:cNvPr id="0" name=""/>
        <dsp:cNvSpPr/>
      </dsp:nvSpPr>
      <dsp:spPr>
        <a:xfrm>
          <a:off x="788669" y="2504195"/>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99105-CAC8-4DD4-A26A-195E0F8B4651}">
      <dsp:nvSpPr>
        <dsp:cNvPr id="0" name=""/>
        <dsp:cNvSpPr/>
      </dsp:nvSpPr>
      <dsp:spPr>
        <a:xfrm>
          <a:off x="1577339" y="0"/>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14:m xmlns:a14="http://schemas.microsoft.com/office/drawing/2010/main">
            <m:oMathPara xmlns:m="http://schemas.openxmlformats.org/officeDocument/2006/math">
              <m:oMathParaPr>
                <m:jc m:val="left"/>
              </m:oMathParaPr>
              <m:oMath xmlns:m="http://schemas.openxmlformats.org/officeDocument/2006/math">
                <m:f>
                  <m:fPr>
                    <m:ctrlPr>
                      <a:rPr lang="en-US" sz="2800" i="1" kern="1200" smtClean="0">
                        <a:latin typeface="Cambria Math" panose="02040503050406030204" pitchFamily="18" charset="0"/>
                      </a:rPr>
                    </m:ctrlPr>
                  </m:fPr>
                  <m:num>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𝐿</m:t>
                    </m:r>
                  </m:num>
                  <m:den>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𝐶</m:t>
                    </m:r>
                  </m:num>
                  <m:den>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den>
                </m:f>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num>
                  <m:den>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ea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m:oMathPara>
          </a14:m>
          <a:endParaRPr lang="en-US" sz="2800" kern="1200" dirty="0"/>
        </a:p>
      </dsp:txBody>
      <dsp:txXfrm>
        <a:off x="2930765" y="38234"/>
        <a:ext cx="7546600" cy="1228933"/>
      </dsp:txXfrm>
    </dsp:sp>
    <dsp:sp modelId="{187B79C4-D3E2-41BD-BD7C-65051899999C}">
      <dsp:nvSpPr>
        <dsp:cNvPr id="0" name=""/>
        <dsp:cNvSpPr/>
      </dsp:nvSpPr>
      <dsp:spPr>
        <a:xfrm>
          <a:off x="788669" y="1522968"/>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Know the form of the cost function </a:t>
          </a:r>
          <a14:m xmlns:a14="http://schemas.microsoft.com/office/drawing/2010/main">
            <m:oMath xmlns:m="http://schemas.openxmlformats.org/officeDocument/2006/math">
              <m:r>
                <a:rPr lang="en-US" sz="2800" b="0" i="1" kern="1200" smtClean="0">
                  <a:latin typeface="Cambria Math" panose="02040503050406030204" pitchFamily="18" charset="0"/>
                </a:rPr>
                <m:t>𝐶</m:t>
              </m:r>
              <m:d>
                <m:dPr>
                  <m:ctrlPr>
                    <a:rPr lang="en-US" sz="2800" b="0" i="1" kern="1200" smtClean="0">
                      <a:latin typeface="Cambria Math" panose="02040503050406030204" pitchFamily="18" charset="0"/>
                    </a:rPr>
                  </m:ctrlPr>
                </m:dPr>
                <m:e>
                  <m:sSub>
                    <m:sSubPr>
                      <m:ctrlPr>
                        <a:rPr lang="en-US" sz="2800" b="0" i="1" kern="1200" smtClean="0">
                          <a:latin typeface="Cambria Math" panose="02040503050406030204" pitchFamily="18" charset="0"/>
                        </a:rPr>
                      </m:ctrlPr>
                    </m:sSubPr>
                    <m:e>
                      <m:r>
                        <a:rPr lang="en-US" sz="2800" b="0" i="1" kern="1200" smtClean="0">
                          <a:latin typeface="Cambria Math" panose="02040503050406030204" pitchFamily="18" charset="0"/>
                        </a:rPr>
                        <m:t>𝑦</m:t>
                      </m:r>
                    </m:e>
                    <m:sub>
                      <m:r>
                        <a:rPr lang="en-US" sz="2800" b="0" i="1" kern="1200" smtClean="0">
                          <a:latin typeface="Cambria Math" panose="02040503050406030204" pitchFamily="18" charset="0"/>
                        </a:rPr>
                        <m:t>𝑖</m:t>
                      </m:r>
                    </m:sub>
                  </m:sSub>
                  <m:r>
                    <a:rPr lang="en-US" sz="2800" b="0" i="1" kern="1200" smtClean="0">
                      <a:latin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e>
              </m:d>
            </m:oMath>
          </a14:m>
          <a:endParaRPr lang="en-US" sz="2800" kern="1200" dirty="0"/>
        </a:p>
        <a:p>
          <a:pPr marL="0" lvl="0" indent="0" algn="l" defTabSz="1244600">
            <a:lnSpc>
              <a:spcPct val="90000"/>
            </a:lnSpc>
            <a:spcBef>
              <a:spcPct val="0"/>
            </a:spcBef>
            <a:spcAft>
              <a:spcPts val="0"/>
            </a:spcAft>
            <a:buNone/>
          </a:pPr>
          <a:r>
            <a:rPr lang="en-US" sz="2800" kern="1200" dirty="0"/>
            <a:t>We can explicitly calculate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den>
              </m:f>
            </m:oMath>
          </a14:m>
          <a:r>
            <a:rPr lang="en-US" sz="2800" kern="1200" dirty="0"/>
            <a:t> for </a:t>
          </a:r>
          <a14:m xmlns:a14="http://schemas.microsoft.com/office/drawing/2010/main">
            <m:oMath xmlns:m="http://schemas.openxmlformats.org/officeDocument/2006/math">
              <m:r>
                <a:rPr lang="en-US" sz="2800" b="0" i="1" kern="1200" smtClean="0">
                  <a:latin typeface="Cambria Math" panose="02040503050406030204" pitchFamily="18" charset="0"/>
                </a:rPr>
                <m:t>𝑖</m:t>
              </m:r>
              <m:r>
                <a:rPr lang="en-US" sz="2800" b="0" i="1" kern="1200" smtClean="0">
                  <a:latin typeface="Cambria Math" panose="02040503050406030204" pitchFamily="18" charset="0"/>
                </a:rPr>
                <m:t>=1,2,3</m:t>
              </m:r>
            </m:oMath>
          </a14:m>
          <a:endParaRPr lang="en-US" sz="2800" kern="1200" dirty="0"/>
        </a:p>
      </dsp:txBody>
      <dsp:txXfrm>
        <a:off x="2464084" y="1561202"/>
        <a:ext cx="7224611" cy="1228933"/>
      </dsp:txXfrm>
    </dsp:sp>
    <dsp:sp modelId="{5EF68C57-880B-437E-AE77-681A9CF861E1}">
      <dsp:nvSpPr>
        <dsp:cNvPr id="0" name=""/>
        <dsp:cNvSpPr/>
      </dsp:nvSpPr>
      <dsp:spPr>
        <a:xfrm>
          <a:off x="0" y="3045936"/>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We focus on calculating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a14:m>
          <a:r>
            <a:rPr lang="en-US" sz="2800" kern="1200" dirty="0"/>
            <a:t> for </a:t>
          </a:r>
          <a14:m xmlns:a14="http://schemas.microsoft.com/office/drawing/2010/main">
            <m:oMath xmlns:m="http://schemas.openxmlformats.org/officeDocument/2006/math">
              <m:r>
                <a:rPr lang="en-US" sz="2800" i="1" kern="1200">
                  <a:latin typeface="Cambria Math" panose="02040503050406030204" pitchFamily="18" charset="0"/>
                </a:rPr>
                <m:t>𝑖</m:t>
              </m:r>
              <m:r>
                <a:rPr lang="en-US" sz="2800" i="1" kern="1200">
                  <a:latin typeface="Cambria Math" panose="02040503050406030204" pitchFamily="18" charset="0"/>
                </a:rPr>
                <m:t>=1,2,3</m:t>
              </m:r>
            </m:oMath>
          </a14:m>
          <a:endParaRPr lang="en-US" sz="2800" kern="1200" dirty="0"/>
        </a:p>
      </dsp:txBody>
      <dsp:txXfrm>
        <a:off x="1675414" y="3084170"/>
        <a:ext cx="7224611" cy="1228933"/>
      </dsp:txXfrm>
    </dsp:sp>
    <dsp:sp modelId="{3F949FDF-BD62-4244-AADA-E62B5A32B18A}">
      <dsp:nvSpPr>
        <dsp:cNvPr id="0" name=""/>
        <dsp:cNvSpPr/>
      </dsp:nvSpPr>
      <dsp:spPr>
        <a:xfrm>
          <a:off x="1577339" y="989929"/>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7D522B6F-E194-45EA-91D4-ED9038CC2EE8}">
      <dsp:nvSpPr>
        <dsp:cNvPr id="0" name=""/>
        <dsp:cNvSpPr/>
      </dsp:nvSpPr>
      <dsp:spPr>
        <a:xfrm>
          <a:off x="788669" y="2504195"/>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0B715-3790-4D5E-9611-A6ACAC9D3A21}">
      <dsp:nvSpPr>
        <dsp:cNvPr id="0" name=""/>
        <dsp:cNvSpPr/>
      </dsp:nvSpPr>
      <dsp:spPr>
        <a:xfrm>
          <a:off x="2356071" y="1183336"/>
          <a:ext cx="511456" cy="91440"/>
        </a:xfrm>
        <a:custGeom>
          <a:avLst/>
          <a:gdLst/>
          <a:ahLst/>
          <a:cxnLst/>
          <a:rect l="0" t="0" r="0" b="0"/>
          <a:pathLst>
            <a:path>
              <a:moveTo>
                <a:pt x="0" y="45720"/>
              </a:moveTo>
              <a:lnTo>
                <a:pt x="511456" y="45720"/>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8248" y="1226346"/>
        <a:ext cx="27102" cy="5420"/>
      </dsp:txXfrm>
    </dsp:sp>
    <dsp:sp modelId="{C47B611C-98B8-4A59-81A0-2F43BA2586FA}">
      <dsp:nvSpPr>
        <dsp:cNvPr id="0" name=""/>
        <dsp:cNvSpPr/>
      </dsp:nvSpPr>
      <dsp:spPr>
        <a:xfrm>
          <a:off x="1103" y="522026"/>
          <a:ext cx="2356767" cy="1414060"/>
        </a:xfrm>
        <a:prstGeom prst="rect">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Start from the Output Layer</a:t>
          </a:r>
        </a:p>
      </dsp:txBody>
      <dsp:txXfrm>
        <a:off x="1103" y="522026"/>
        <a:ext cx="2356767" cy="1414060"/>
      </dsp:txXfrm>
    </dsp:sp>
    <dsp:sp modelId="{1ACC0020-EBFF-4024-861E-E304E92EECC7}">
      <dsp:nvSpPr>
        <dsp:cNvPr id="0" name=""/>
        <dsp:cNvSpPr/>
      </dsp:nvSpPr>
      <dsp:spPr>
        <a:xfrm>
          <a:off x="2710373" y="1934286"/>
          <a:ext cx="1367938" cy="1033482"/>
        </a:xfrm>
        <a:custGeom>
          <a:avLst/>
          <a:gdLst/>
          <a:ahLst/>
          <a:cxnLst/>
          <a:rect l="0" t="0" r="0" b="0"/>
          <a:pathLst>
            <a:path>
              <a:moveTo>
                <a:pt x="1367938" y="0"/>
              </a:moveTo>
              <a:lnTo>
                <a:pt x="1367938" y="533841"/>
              </a:lnTo>
              <a:lnTo>
                <a:pt x="0" y="533841"/>
              </a:lnTo>
              <a:lnTo>
                <a:pt x="0" y="1033482"/>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1016" y="2448317"/>
        <a:ext cx="86653" cy="5420"/>
      </dsp:txXfrm>
    </dsp:sp>
    <dsp:sp modelId="{1A5CB2CA-9716-4E7D-9F5F-2536CE52BE4D}">
      <dsp:nvSpPr>
        <dsp:cNvPr id="0" name=""/>
        <dsp:cNvSpPr/>
      </dsp:nvSpPr>
      <dsp:spPr>
        <a:xfrm>
          <a:off x="2899928" y="522026"/>
          <a:ext cx="2356767" cy="1414060"/>
        </a:xfrm>
        <a:prstGeom prst="rect">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Work Backward One Hidden Layer at a Time</a:t>
          </a:r>
        </a:p>
      </dsp:txBody>
      <dsp:txXfrm>
        <a:off x="2899928" y="522026"/>
        <a:ext cx="2356767" cy="1414060"/>
      </dsp:txXfrm>
    </dsp:sp>
    <dsp:sp modelId="{2E917FFF-FD75-45A3-8361-D951C53C0325}">
      <dsp:nvSpPr>
        <dsp:cNvPr id="0" name=""/>
        <dsp:cNvSpPr/>
      </dsp:nvSpPr>
      <dsp:spPr>
        <a:xfrm>
          <a:off x="1531989" y="3000169"/>
          <a:ext cx="2356767" cy="1414060"/>
        </a:xfrm>
        <a:prstGeom prst="rect">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Finish at the Input Layer</a:t>
          </a:r>
        </a:p>
      </dsp:txBody>
      <dsp:txXfrm>
        <a:off x="1531989" y="3000169"/>
        <a:ext cx="2356767" cy="14140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9775-79B7-4141-91A2-892FC4397074}">
      <dsp:nvSpPr>
        <dsp:cNvPr id="0" name=""/>
        <dsp:cNvSpPr/>
      </dsp:nvSpPr>
      <dsp:spPr>
        <a:xfrm>
          <a:off x="3881" y="1503"/>
          <a:ext cx="10507836"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Categorical Target: </a:t>
          </a:r>
          <a:r>
            <a:rPr lang="en-US" sz="2200" kern="1200" dirty="0" err="1">
              <a:solidFill>
                <a:schemeClr val="tx1"/>
              </a:solidFill>
            </a:rPr>
            <a:t>sklearn.neural_network.MLPClassifier</a:t>
          </a:r>
          <a:r>
            <a:rPr lang="en-US" sz="2200" kern="1200" dirty="0">
              <a:solidFill>
                <a:schemeClr val="tx1"/>
              </a:solidFill>
            </a:rPr>
            <a:t> function</a:t>
          </a:r>
        </a:p>
        <a:p>
          <a:pPr marL="0" lvl="0" indent="0" algn="ctr" defTabSz="977900">
            <a:lnSpc>
              <a:spcPct val="90000"/>
            </a:lnSpc>
            <a:spcBef>
              <a:spcPct val="0"/>
            </a:spcBef>
            <a:spcAft>
              <a:spcPct val="35000"/>
            </a:spcAft>
            <a:buNone/>
          </a:pPr>
          <a:r>
            <a:rPr lang="en-US" sz="2200" kern="1200" dirty="0">
              <a:solidFill>
                <a:schemeClr val="tx1"/>
              </a:solidFill>
            </a:rPr>
            <a:t>Interval Target: </a:t>
          </a:r>
          <a:r>
            <a:rPr lang="en-US" sz="2200" kern="1200" dirty="0" err="1">
              <a:solidFill>
                <a:schemeClr val="tx1"/>
              </a:solidFill>
            </a:rPr>
            <a:t>sklearn.neural_network.MLPRegressor</a:t>
          </a:r>
          <a:r>
            <a:rPr lang="en-US" sz="2200" kern="1200" dirty="0">
              <a:solidFill>
                <a:schemeClr val="tx1"/>
              </a:solidFill>
            </a:rPr>
            <a:t> </a:t>
          </a:r>
        </a:p>
      </dsp:txBody>
      <dsp:txXfrm>
        <a:off x="32787" y="30409"/>
        <a:ext cx="10450024" cy="929100"/>
      </dsp:txXfrm>
    </dsp:sp>
    <dsp:sp modelId="{F1DDB27A-86B3-43E2-9864-A89377CDDCB9}">
      <dsp:nvSpPr>
        <dsp:cNvPr id="0" name=""/>
        <dsp:cNvSpPr/>
      </dsp:nvSpPr>
      <dsp:spPr>
        <a:xfrm>
          <a:off x="0" y="1121976"/>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tx1"/>
              </a:solidFill>
            </a:rPr>
            <a:t>hidden_layer_sizes</a:t>
          </a:r>
          <a:r>
            <a:rPr lang="en-US" sz="1800" kern="1200" dirty="0">
              <a:solidFill>
                <a:schemeClr val="tx1"/>
              </a:solidFill>
            </a:rPr>
            <a:t> = (</a:t>
          </a:r>
          <a:r>
            <a:rPr lang="en-US" sz="1800" kern="1200" dirty="0" err="1">
              <a:solidFill>
                <a:schemeClr val="tx1"/>
              </a:solidFill>
            </a:rPr>
            <a:t>nHiddenNeuron</a:t>
          </a:r>
          <a:r>
            <a:rPr lang="en-US" sz="1800" kern="1200" dirty="0">
              <a:solidFill>
                <a:schemeClr val="tx1"/>
              </a:solidFill>
            </a:rPr>
            <a:t>,)*</a:t>
          </a:r>
          <a:r>
            <a:rPr lang="en-US" sz="1800" kern="1200" dirty="0" err="1">
              <a:solidFill>
                <a:schemeClr val="tx1"/>
              </a:solidFill>
            </a:rPr>
            <a:t>nLayer</a:t>
          </a:r>
          <a:r>
            <a:rPr lang="en-US" sz="1800" kern="1200" dirty="0">
              <a:solidFill>
                <a:schemeClr val="tx1"/>
              </a:solidFill>
            </a:rPr>
            <a:t> specifies </a:t>
          </a:r>
          <a:r>
            <a:rPr lang="en-US" sz="1800" kern="1200" dirty="0" err="1">
              <a:solidFill>
                <a:schemeClr val="tx1"/>
              </a:solidFill>
            </a:rPr>
            <a:t>nHiddenNeuron</a:t>
          </a:r>
          <a:r>
            <a:rPr lang="en-US" sz="1800" kern="1200" dirty="0">
              <a:solidFill>
                <a:schemeClr val="tx1"/>
              </a:solidFill>
            </a:rPr>
            <a:t> number of hidden neuron in each of the </a:t>
          </a:r>
          <a:r>
            <a:rPr lang="en-US" sz="1800" kern="1200" dirty="0" err="1">
              <a:solidFill>
                <a:schemeClr val="tx1"/>
              </a:solidFill>
            </a:rPr>
            <a:t>nLayer</a:t>
          </a:r>
          <a:r>
            <a:rPr lang="en-US" sz="1800" kern="1200" dirty="0">
              <a:solidFill>
                <a:schemeClr val="tx1"/>
              </a:solidFill>
            </a:rPr>
            <a:t> layers</a:t>
          </a:r>
        </a:p>
      </dsp:txBody>
      <dsp:txXfrm>
        <a:off x="28906" y="1150882"/>
        <a:ext cx="4984336" cy="929100"/>
      </dsp:txXfrm>
    </dsp:sp>
    <dsp:sp modelId="{29866EAF-5736-4927-B376-C27098367611}">
      <dsp:nvSpPr>
        <dsp:cNvPr id="0" name=""/>
        <dsp:cNvSpPr/>
      </dsp:nvSpPr>
      <dsp:spPr>
        <a:xfrm>
          <a:off x="3881" y="2242449"/>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Learning rate schedule for weight updates </a:t>
          </a:r>
          <a:r>
            <a:rPr lang="en-US" sz="1800" kern="1200" dirty="0" err="1">
              <a:solidFill>
                <a:schemeClr val="tx1"/>
              </a:solidFill>
            </a:rPr>
            <a:t>learning_rate</a:t>
          </a:r>
          <a:r>
            <a:rPr lang="en-US" sz="1800" kern="1200" dirty="0">
              <a:solidFill>
                <a:schemeClr val="tx1"/>
              </a:solidFill>
            </a:rPr>
            <a:t>: {‘constant’, ‘</a:t>
          </a:r>
          <a:r>
            <a:rPr lang="en-US" sz="1800" kern="1200" dirty="0" err="1">
              <a:solidFill>
                <a:schemeClr val="tx1"/>
              </a:solidFill>
            </a:rPr>
            <a:t>invscaling</a:t>
          </a:r>
          <a:r>
            <a:rPr lang="en-US" sz="1800" kern="1200" dirty="0">
              <a:solidFill>
                <a:schemeClr val="tx1"/>
              </a:solidFill>
            </a:rPr>
            <a:t>’, ‘adaptive’}</a:t>
          </a:r>
          <a:br>
            <a:rPr lang="en-US" sz="1800" kern="1200" dirty="0">
              <a:solidFill>
                <a:schemeClr val="tx1"/>
              </a:solidFill>
            </a:rPr>
          </a:br>
          <a:r>
            <a:rPr lang="en-US" sz="1800" kern="1200" dirty="0">
              <a:solidFill>
                <a:schemeClr val="tx1"/>
              </a:solidFill>
            </a:rPr>
            <a:t>default is ‘constant’</a:t>
          </a:r>
        </a:p>
      </dsp:txBody>
      <dsp:txXfrm>
        <a:off x="32787" y="2271355"/>
        <a:ext cx="4984336" cy="929100"/>
      </dsp:txXfrm>
    </dsp:sp>
    <dsp:sp modelId="{3A447317-F5D0-4E1A-BFCD-D798AD47327C}">
      <dsp:nvSpPr>
        <dsp:cNvPr id="0" name=""/>
        <dsp:cNvSpPr/>
      </dsp:nvSpPr>
      <dsp:spPr>
        <a:xfrm>
          <a:off x="3881" y="3362922"/>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Maximum number of iterations</a:t>
          </a:r>
          <a:br>
            <a:rPr lang="en-US" sz="1800" kern="1200" dirty="0">
              <a:solidFill>
                <a:schemeClr val="tx1"/>
              </a:solidFill>
            </a:rPr>
          </a:br>
          <a:r>
            <a:rPr lang="en-US" sz="1800" kern="1200" dirty="0" err="1">
              <a:solidFill>
                <a:schemeClr val="tx1"/>
              </a:solidFill>
            </a:rPr>
            <a:t>max_iter</a:t>
          </a:r>
          <a:r>
            <a:rPr lang="en-US" sz="1800" kern="1200" dirty="0">
              <a:solidFill>
                <a:schemeClr val="tx1"/>
              </a:solidFill>
            </a:rPr>
            <a:t>: positive integer</a:t>
          </a:r>
          <a:br>
            <a:rPr lang="en-US" sz="1800" kern="1200" dirty="0">
              <a:solidFill>
                <a:schemeClr val="tx1"/>
              </a:solidFill>
            </a:rPr>
          </a:br>
          <a:r>
            <a:rPr lang="en-US" sz="1800" kern="1200" dirty="0">
              <a:solidFill>
                <a:schemeClr val="tx1"/>
              </a:solidFill>
            </a:rPr>
            <a:t>default is 200</a:t>
          </a:r>
        </a:p>
      </dsp:txBody>
      <dsp:txXfrm>
        <a:off x="32787" y="3391828"/>
        <a:ext cx="4984336" cy="929100"/>
      </dsp:txXfrm>
    </dsp:sp>
    <dsp:sp modelId="{0C06577B-EAD2-482D-861E-E777DE1AC3E5}">
      <dsp:nvSpPr>
        <dsp:cNvPr id="0" name=""/>
        <dsp:cNvSpPr/>
      </dsp:nvSpPr>
      <dsp:spPr>
        <a:xfrm>
          <a:off x="5469570" y="1121976"/>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Activation function for the hidden layer:</a:t>
          </a:r>
          <a:br>
            <a:rPr lang="en-US" sz="1800" kern="1200" dirty="0">
              <a:solidFill>
                <a:schemeClr val="tx1"/>
              </a:solidFill>
            </a:rPr>
          </a:br>
          <a:r>
            <a:rPr lang="en-US" sz="1800" kern="1200" dirty="0">
              <a:solidFill>
                <a:schemeClr val="tx1"/>
              </a:solidFill>
            </a:rPr>
            <a:t>activation: {‘identity’, ‘logistic’, ‘tanh’, </a:t>
          </a:r>
          <a:r>
            <a:rPr lang="en-US" sz="1800" kern="1200" dirty="0" err="1">
              <a:solidFill>
                <a:schemeClr val="tx1"/>
              </a:solidFill>
            </a:rPr>
            <a:t>relu</a:t>
          </a:r>
          <a:r>
            <a:rPr lang="en-US" sz="1800" kern="1200" dirty="0">
              <a:solidFill>
                <a:schemeClr val="tx1"/>
              </a:solidFill>
            </a:rPr>
            <a:t>’}</a:t>
          </a:r>
          <a:br>
            <a:rPr lang="en-US" sz="1800" kern="1200" dirty="0">
              <a:solidFill>
                <a:schemeClr val="tx1"/>
              </a:solidFill>
            </a:rPr>
          </a:br>
          <a:r>
            <a:rPr lang="en-US" sz="1800" kern="1200" dirty="0">
              <a:solidFill>
                <a:schemeClr val="tx1"/>
              </a:solidFill>
            </a:rPr>
            <a:t> default is ‘</a:t>
          </a:r>
          <a:r>
            <a:rPr lang="en-US" sz="1800" kern="1200" dirty="0" err="1">
              <a:solidFill>
                <a:schemeClr val="tx1"/>
              </a:solidFill>
            </a:rPr>
            <a:t>relu</a:t>
          </a:r>
          <a:r>
            <a:rPr lang="en-US" sz="1800" kern="1200" dirty="0">
              <a:solidFill>
                <a:schemeClr val="tx1"/>
              </a:solidFill>
            </a:rPr>
            <a:t>’</a:t>
          </a:r>
        </a:p>
      </dsp:txBody>
      <dsp:txXfrm>
        <a:off x="5498476" y="1150882"/>
        <a:ext cx="4984336" cy="929100"/>
      </dsp:txXfrm>
    </dsp:sp>
    <dsp:sp modelId="{662F638F-E44C-432F-B8FB-F28DD8F95369}">
      <dsp:nvSpPr>
        <dsp:cNvPr id="0" name=""/>
        <dsp:cNvSpPr/>
      </dsp:nvSpPr>
      <dsp:spPr>
        <a:xfrm>
          <a:off x="5469570" y="2242449"/>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It controls the step-size in updating the weights</a:t>
          </a:r>
          <a:br>
            <a:rPr lang="en-US" sz="1800" b="0" i="0" kern="1200" dirty="0">
              <a:solidFill>
                <a:schemeClr val="tx1"/>
              </a:solidFill>
            </a:rPr>
          </a:br>
          <a:r>
            <a:rPr lang="en-US" sz="1800" b="0" i="0" kern="1200" dirty="0" err="1">
              <a:solidFill>
                <a:schemeClr val="tx1"/>
              </a:solidFill>
            </a:rPr>
            <a:t>learning_rate_init</a:t>
          </a:r>
          <a:r>
            <a:rPr lang="en-US" sz="1800" b="0" i="0" kern="1200" dirty="0">
              <a:solidFill>
                <a:schemeClr val="tx1"/>
              </a:solidFill>
            </a:rPr>
            <a:t>: positive double</a:t>
          </a:r>
          <a:br>
            <a:rPr lang="en-US" sz="1800" b="0" i="0" kern="1200" dirty="0">
              <a:solidFill>
                <a:schemeClr val="tx1"/>
              </a:solidFill>
            </a:rPr>
          </a:br>
          <a:r>
            <a:rPr lang="en-US" sz="1800" b="0" i="0" kern="1200" dirty="0">
              <a:solidFill>
                <a:schemeClr val="tx1"/>
              </a:solidFill>
            </a:rPr>
            <a:t>default is 0.001</a:t>
          </a:r>
          <a:endParaRPr lang="en-US" sz="1800" kern="1200" dirty="0">
            <a:solidFill>
              <a:schemeClr val="tx1"/>
            </a:solidFill>
          </a:endParaRPr>
        </a:p>
      </dsp:txBody>
      <dsp:txXfrm>
        <a:off x="5498476" y="2271355"/>
        <a:ext cx="4984336" cy="929100"/>
      </dsp:txXfrm>
    </dsp:sp>
    <dsp:sp modelId="{DEDA890E-17AE-4785-B5DC-A8EBEE746262}">
      <dsp:nvSpPr>
        <dsp:cNvPr id="0" name=""/>
        <dsp:cNvSpPr/>
      </dsp:nvSpPr>
      <dsp:spPr>
        <a:xfrm>
          <a:off x="5469570" y="3362922"/>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Random State</a:t>
          </a:r>
          <a:br>
            <a:rPr lang="en-US" sz="1800" kern="1200" dirty="0">
              <a:solidFill>
                <a:schemeClr val="tx1"/>
              </a:solidFill>
            </a:rPr>
          </a:br>
          <a:r>
            <a:rPr lang="en-US" sz="1800" kern="1200" dirty="0" err="1">
              <a:solidFill>
                <a:schemeClr val="tx1"/>
              </a:solidFill>
            </a:rPr>
            <a:t>random_state</a:t>
          </a:r>
          <a:r>
            <a:rPr lang="en-US" sz="1800" kern="1200" dirty="0">
              <a:solidFill>
                <a:schemeClr val="tx1"/>
              </a:solidFill>
            </a:rPr>
            <a:t>: positive integer</a:t>
          </a:r>
          <a:br>
            <a:rPr lang="en-US" sz="1800" kern="1200" dirty="0">
              <a:solidFill>
                <a:schemeClr val="tx1"/>
              </a:solidFill>
            </a:rPr>
          </a:br>
          <a:r>
            <a:rPr lang="en-US" sz="1800" kern="1200" dirty="0">
              <a:solidFill>
                <a:schemeClr val="tx1"/>
              </a:solidFill>
            </a:rPr>
            <a:t>default is None</a:t>
          </a:r>
        </a:p>
      </dsp:txBody>
      <dsp:txXfrm>
        <a:off x="5498476" y="3391828"/>
        <a:ext cx="4984336" cy="9291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D7D0D-A60D-4696-87FB-3DDF22AC409C}">
      <dsp:nvSpPr>
        <dsp:cNvPr id="0" name=""/>
        <dsp:cNvSpPr/>
      </dsp:nvSpPr>
      <dsp:spPr>
        <a:xfrm>
          <a:off x="0" y="0"/>
          <a:ext cx="10515600" cy="2071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Slow Learning Rate (e.g., 0.01)</a:t>
          </a:r>
        </a:p>
        <a:p>
          <a:pPr marL="285750" lvl="1" indent="-285750" algn="l" defTabSz="1289050">
            <a:lnSpc>
              <a:spcPct val="90000"/>
            </a:lnSpc>
            <a:spcBef>
              <a:spcPct val="0"/>
            </a:spcBef>
            <a:spcAft>
              <a:spcPct val="15000"/>
            </a:spcAft>
            <a:buChar char="•"/>
          </a:pPr>
          <a:r>
            <a:rPr lang="en-US" sz="2900" kern="1200" dirty="0"/>
            <a:t>More likely to converge to the minimum</a:t>
          </a:r>
        </a:p>
        <a:p>
          <a:pPr marL="285750" lvl="1" indent="-285750" algn="l" defTabSz="1289050">
            <a:lnSpc>
              <a:spcPct val="90000"/>
            </a:lnSpc>
            <a:spcBef>
              <a:spcPct val="0"/>
            </a:spcBef>
            <a:spcAft>
              <a:spcPct val="15000"/>
            </a:spcAft>
            <a:buChar char="•"/>
          </a:pPr>
          <a:r>
            <a:rPr lang="en-US" sz="2900" kern="1200" dirty="0"/>
            <a:t>Take more iterations to find the minimum</a:t>
          </a:r>
        </a:p>
      </dsp:txBody>
      <dsp:txXfrm>
        <a:off x="2310275" y="0"/>
        <a:ext cx="8205324" cy="2071559"/>
      </dsp:txXfrm>
    </dsp:sp>
    <dsp:sp modelId="{F72C9686-91B4-47C9-9BF9-11FD3BD51D00}">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487E3-A2CE-4B5E-9566-D85559EC56C6}">
      <dsp:nvSpPr>
        <dsp:cNvPr id="0" name=""/>
        <dsp:cNvSpPr/>
      </dsp:nvSpPr>
      <dsp:spPr>
        <a:xfrm>
          <a:off x="0" y="2278715"/>
          <a:ext cx="10515600" cy="2071559"/>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Fast Learning Rate (e.g., 1.0)</a:t>
          </a:r>
        </a:p>
        <a:p>
          <a:pPr marL="285750" lvl="1" indent="-285750" algn="l" defTabSz="1289050">
            <a:lnSpc>
              <a:spcPct val="90000"/>
            </a:lnSpc>
            <a:spcBef>
              <a:spcPct val="0"/>
            </a:spcBef>
            <a:spcAft>
              <a:spcPct val="15000"/>
            </a:spcAft>
            <a:buChar char="•"/>
          </a:pPr>
          <a:r>
            <a:rPr lang="en-US" sz="2900" kern="1200" dirty="0"/>
            <a:t>May bound around or run away from the minimum</a:t>
          </a:r>
        </a:p>
        <a:p>
          <a:pPr marL="285750" lvl="1" indent="-285750" algn="l" defTabSz="1289050">
            <a:lnSpc>
              <a:spcPct val="90000"/>
            </a:lnSpc>
            <a:spcBef>
              <a:spcPct val="0"/>
            </a:spcBef>
            <a:spcAft>
              <a:spcPct val="15000"/>
            </a:spcAft>
            <a:buChar char="•"/>
          </a:pPr>
          <a:r>
            <a:rPr lang="en-US" sz="2900" kern="1200" dirty="0"/>
            <a:t>Take fewer iterations if minimum can be found</a:t>
          </a:r>
        </a:p>
      </dsp:txBody>
      <dsp:txXfrm>
        <a:off x="2310275" y="2278715"/>
        <a:ext cx="8205324" cy="2071559"/>
      </dsp:txXfrm>
    </dsp:sp>
    <dsp:sp modelId="{E2FFBB9A-4DFA-4716-BA85-541DC0F7445E}">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4568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sklearn</a:t>
          </a:r>
          <a:r>
            <a:rPr lang="en-US" sz="2100" kern="1200" dirty="0"/>
            <a:t>.</a:t>
          </a:r>
          <a:br>
            <a:rPr lang="en-US" sz="2100" kern="1200" dirty="0"/>
          </a:br>
          <a:r>
            <a:rPr lang="en-US" sz="2100" kern="1200" dirty="0" err="1"/>
            <a:t>neural_network</a:t>
          </a:r>
          <a:r>
            <a:rPr lang="en-US" sz="2100" kern="1200" dirty="0"/>
            <a:t>.</a:t>
          </a:r>
          <a:br>
            <a:rPr lang="en-US" sz="2100" kern="1200" dirty="0"/>
          </a:br>
          <a:r>
            <a:rPr lang="en-US" sz="2100" kern="1200" dirty="0" err="1"/>
            <a:t>MLPRegressor</a:t>
          </a:r>
          <a:endParaRPr lang="en-US" sz="2100" kern="1200" dirty="0"/>
        </a:p>
      </dsp:txBody>
      <dsp:txXfrm>
        <a:off x="345684" y="1178"/>
        <a:ext cx="2174490" cy="1304694"/>
      </dsp:txXfrm>
    </dsp:sp>
    <dsp:sp modelId="{766FEE6E-B3FE-4D5E-AD31-451D723AB06D}">
      <dsp:nvSpPr>
        <dsp:cNvPr id="0" name=""/>
        <dsp:cNvSpPr/>
      </dsp:nvSpPr>
      <dsp:spPr>
        <a:xfrm>
          <a:off x="273762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Activation</a:t>
          </a:r>
          <a:br>
            <a:rPr lang="en-US" sz="2100" kern="1200" dirty="0"/>
          </a:br>
          <a:r>
            <a:rPr lang="en-US" sz="2100" kern="1200" dirty="0"/>
            <a:t>= '</a:t>
          </a:r>
          <a:r>
            <a:rPr lang="en-US" sz="2100" kern="1200" dirty="0" err="1"/>
            <a:t>relu</a:t>
          </a:r>
          <a:r>
            <a:rPr lang="en-US" sz="2100" kern="1200" dirty="0"/>
            <a:t>'</a:t>
          </a:r>
        </a:p>
      </dsp:txBody>
      <dsp:txXfrm>
        <a:off x="2737624" y="1178"/>
        <a:ext cx="2174490" cy="1304694"/>
      </dsp:txXfrm>
    </dsp:sp>
    <dsp:sp modelId="{D0324587-67E3-46DF-84BE-3A75176310AB}">
      <dsp:nvSpPr>
        <dsp:cNvPr id="0" name=""/>
        <dsp:cNvSpPr/>
      </dsp:nvSpPr>
      <dsp:spPr>
        <a:xfrm>
          <a:off x="34568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Solver = '</a:t>
          </a:r>
          <a:r>
            <a:rPr lang="en-US" sz="2100" kern="1200" dirty="0" err="1"/>
            <a:t>lbfgs</a:t>
          </a:r>
          <a:r>
            <a:rPr lang="en-US" sz="2100" kern="1200" dirty="0"/>
            <a:t>'</a:t>
          </a:r>
        </a:p>
      </dsp:txBody>
      <dsp:txXfrm>
        <a:off x="345684" y="1523321"/>
        <a:ext cx="2174490" cy="1304694"/>
      </dsp:txXfrm>
    </dsp:sp>
    <dsp:sp modelId="{136D6D50-A7B4-4300-B82B-1364417F1092}">
      <dsp:nvSpPr>
        <dsp:cNvPr id="0" name=""/>
        <dsp:cNvSpPr/>
      </dsp:nvSpPr>
      <dsp:spPr>
        <a:xfrm>
          <a:off x="273762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learning_rate_init</a:t>
          </a:r>
          <a:br>
            <a:rPr lang="en-US" sz="2100" kern="1200" dirty="0"/>
          </a:br>
          <a:r>
            <a:rPr lang="en-US" sz="2100" kern="1200" dirty="0"/>
            <a:t>= 0.1</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max_iter</a:t>
          </a:r>
          <a:r>
            <a:rPr lang="en-US" sz="2100" kern="1200" dirty="0"/>
            <a:t> = 5000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random_state</a:t>
          </a:r>
          <a:r>
            <a:rPr lang="en-US" sz="2100" kern="1200" dirty="0"/>
            <a:t> = 20191030</a:t>
          </a:r>
        </a:p>
      </dsp:txBody>
      <dsp:txXfrm>
        <a:off x="2737624" y="3045465"/>
        <a:ext cx="2174490" cy="13046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EAD83-FA8D-4397-95E9-1DD5D39D6CBC}">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Hidden Layers</a:t>
          </a:r>
        </a:p>
        <a:p>
          <a:pPr marL="228600" lvl="1" indent="-228600" algn="l" defTabSz="889000">
            <a:lnSpc>
              <a:spcPct val="90000"/>
            </a:lnSpc>
            <a:spcBef>
              <a:spcPct val="0"/>
            </a:spcBef>
            <a:spcAft>
              <a:spcPct val="15000"/>
            </a:spcAft>
            <a:buChar char="•"/>
          </a:pPr>
          <a:r>
            <a:rPr lang="en-US" sz="2000" kern="1200" dirty="0"/>
            <a:t>Try 1, 2, 3, 4, 5, 6, 7, 8, 9</a:t>
          </a:r>
        </a:p>
      </dsp:txBody>
      <dsp:txXfrm>
        <a:off x="2239099" y="0"/>
        <a:ext cx="8276500" cy="1359793"/>
      </dsp:txXfrm>
    </dsp:sp>
    <dsp:sp modelId="{B9B26E00-D4D4-4A85-A9DF-2199EBC2B1CF}">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3FAE3-1582-46F4-A9AE-A0634915D491}">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Neurons per Hidden Layer</a:t>
          </a:r>
        </a:p>
        <a:p>
          <a:pPr marL="228600" lvl="1" indent="-228600" algn="l" defTabSz="889000">
            <a:lnSpc>
              <a:spcPct val="90000"/>
            </a:lnSpc>
            <a:spcBef>
              <a:spcPct val="0"/>
            </a:spcBef>
            <a:spcAft>
              <a:spcPct val="15000"/>
            </a:spcAft>
            <a:buChar char="•"/>
          </a:pPr>
          <a:r>
            <a:rPr lang="en-US" sz="2000" kern="1200" dirty="0"/>
            <a:t>Try 5, 10, 15, 20</a:t>
          </a:r>
        </a:p>
      </dsp:txBody>
      <dsp:txXfrm>
        <a:off x="2239099" y="1495772"/>
        <a:ext cx="8276500" cy="1359793"/>
      </dsp:txXfrm>
    </dsp:sp>
    <dsp:sp modelId="{F1892E64-5AF5-4094-A485-59C5EA3D6834}">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7B43B-2371-4AF4-87AA-8770D8E506B5}">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Assessment Metrics</a:t>
          </a:r>
        </a:p>
        <a:p>
          <a:pPr marL="228600" lvl="1" indent="-228600" algn="l" defTabSz="889000">
            <a:lnSpc>
              <a:spcPct val="90000"/>
            </a:lnSpc>
            <a:spcBef>
              <a:spcPct val="0"/>
            </a:spcBef>
            <a:spcAft>
              <a:spcPct val="15000"/>
            </a:spcAft>
            <a:buChar char="•"/>
          </a:pPr>
          <a:r>
            <a:rPr lang="en-US" sz="2000" kern="1200" dirty="0"/>
            <a:t>Loss function is the Root Mean Square Residual </a:t>
          </a:r>
        </a:p>
        <a:p>
          <a:pPr marL="228600" lvl="1" indent="-228600" algn="l" defTabSz="889000">
            <a:lnSpc>
              <a:spcPct val="90000"/>
            </a:lnSpc>
            <a:spcBef>
              <a:spcPct val="0"/>
            </a:spcBef>
            <a:spcAft>
              <a:spcPct val="15000"/>
            </a:spcAft>
            <a:buChar char="•"/>
          </a:pPr>
          <a:r>
            <a:rPr lang="en-US" sz="2000" kern="1200" dirty="0"/>
            <a:t>R Square is the correlation between Observed and Predicted values</a:t>
          </a:r>
        </a:p>
      </dsp:txBody>
      <dsp:txXfrm>
        <a:off x="2239099" y="2991544"/>
        <a:ext cx="8276500" cy="1359793"/>
      </dsp:txXfrm>
    </dsp:sp>
    <dsp:sp modelId="{3D33D862-9164-4BA7-922E-8C2B563C9E43}">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45684" y="1178"/>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sklearn</a:t>
          </a:r>
          <a:r>
            <a:rPr lang="en-US" sz="2100" kern="1200" dirty="0"/>
            <a:t>.</a:t>
          </a:r>
          <a:br>
            <a:rPr lang="en-US" sz="2100" kern="1200" dirty="0"/>
          </a:br>
          <a:r>
            <a:rPr lang="en-US" sz="2100" kern="1200" dirty="0" err="1"/>
            <a:t>neural_network</a:t>
          </a:r>
          <a:r>
            <a:rPr lang="en-US" sz="2100" kern="1200" dirty="0"/>
            <a:t>.</a:t>
          </a:r>
          <a:br>
            <a:rPr lang="en-US" sz="2100" kern="1200" dirty="0"/>
          </a:br>
          <a:r>
            <a:rPr lang="en-US" sz="2100" kern="1200" dirty="0" err="1"/>
            <a:t>MLPClassifier</a:t>
          </a:r>
          <a:endParaRPr lang="en-US" sz="2100" kern="1200" dirty="0"/>
        </a:p>
      </dsp:txBody>
      <dsp:txXfrm>
        <a:off x="345684" y="1178"/>
        <a:ext cx="2174490" cy="1304694"/>
      </dsp:txXfrm>
    </dsp:sp>
    <dsp:sp modelId="{766FEE6E-B3FE-4D5E-AD31-451D723AB06D}">
      <dsp:nvSpPr>
        <dsp:cNvPr id="0" name=""/>
        <dsp:cNvSpPr/>
      </dsp:nvSpPr>
      <dsp:spPr>
        <a:xfrm>
          <a:off x="2737624" y="1178"/>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Target: </a:t>
          </a:r>
          <a:r>
            <a:rPr lang="en-US" sz="2100" kern="1200" dirty="0" err="1"/>
            <a:t>DriveTrain</a:t>
          </a:r>
          <a:endParaRPr lang="en-US" sz="2100" kern="1200" dirty="0"/>
        </a:p>
      </dsp:txBody>
      <dsp:txXfrm>
        <a:off x="2737624" y="1178"/>
        <a:ext cx="2174490" cy="1304694"/>
      </dsp:txXfrm>
    </dsp:sp>
    <dsp:sp modelId="{D0324587-67E3-46DF-84BE-3A75176310AB}">
      <dsp:nvSpPr>
        <dsp:cNvPr id="0" name=""/>
        <dsp:cNvSpPr/>
      </dsp:nvSpPr>
      <dsp:spPr>
        <a:xfrm>
          <a:off x="345684" y="1523321"/>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Solver = '</a:t>
          </a:r>
          <a:r>
            <a:rPr lang="en-US" sz="2100" kern="1200" dirty="0" err="1"/>
            <a:t>lbfgs</a:t>
          </a:r>
          <a:r>
            <a:rPr lang="en-US" sz="2100" kern="1200" dirty="0"/>
            <a:t>'</a:t>
          </a:r>
        </a:p>
      </dsp:txBody>
      <dsp:txXfrm>
        <a:off x="345684" y="1523321"/>
        <a:ext cx="2174490" cy="1304694"/>
      </dsp:txXfrm>
    </dsp:sp>
    <dsp:sp modelId="{136D6D50-A7B4-4300-B82B-1364417F1092}">
      <dsp:nvSpPr>
        <dsp:cNvPr id="0" name=""/>
        <dsp:cNvSpPr/>
      </dsp:nvSpPr>
      <dsp:spPr>
        <a:xfrm>
          <a:off x="2737624" y="1523321"/>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learning_rate_init</a:t>
          </a:r>
          <a:br>
            <a:rPr lang="en-US" sz="2100" kern="1200" dirty="0"/>
          </a:br>
          <a:r>
            <a:rPr lang="en-US" sz="2100" kern="1200" dirty="0"/>
            <a:t>= 0.1</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max_iter</a:t>
          </a:r>
          <a:r>
            <a:rPr lang="en-US" sz="2100" kern="1200" dirty="0"/>
            <a:t> = 10000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random_state</a:t>
          </a:r>
          <a:r>
            <a:rPr lang="en-US" sz="2100" kern="1200" dirty="0"/>
            <a:t> = 20201104</a:t>
          </a:r>
        </a:p>
      </dsp:txBody>
      <dsp:txXfrm>
        <a:off x="2737624" y="3045465"/>
        <a:ext cx="2174490" cy="13046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56122" y="1178"/>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Categorical Feature: Type, Origin, Cylinders</a:t>
          </a:r>
        </a:p>
      </dsp:txBody>
      <dsp:txXfrm>
        <a:off x="356122" y="1178"/>
        <a:ext cx="2174490" cy="1304694"/>
      </dsp:txXfrm>
    </dsp:sp>
    <dsp:sp modelId="{766FEE6E-B3FE-4D5E-AD31-451D723AB06D}">
      <dsp:nvSpPr>
        <dsp:cNvPr id="0" name=""/>
        <dsp:cNvSpPr/>
      </dsp:nvSpPr>
      <dsp:spPr>
        <a:xfrm>
          <a:off x="2737624" y="1178"/>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Interval Feature: </a:t>
          </a:r>
          <a:r>
            <a:rPr lang="en-US" sz="1600" kern="1200" dirty="0" err="1"/>
            <a:t>EngineSize</a:t>
          </a:r>
          <a:r>
            <a:rPr lang="en-US" sz="1600" kern="1200" dirty="0"/>
            <a:t>, Horsepower, </a:t>
          </a:r>
          <a:r>
            <a:rPr lang="en-US" sz="1600" kern="1200" dirty="0" err="1"/>
            <a:t>MPG_City</a:t>
          </a:r>
          <a:r>
            <a:rPr lang="en-US" sz="1600" kern="1200" dirty="0"/>
            <a:t>, </a:t>
          </a:r>
          <a:r>
            <a:rPr lang="en-US" sz="1600" kern="1200" dirty="0" err="1"/>
            <a:t>MPG_Highway</a:t>
          </a:r>
          <a:r>
            <a:rPr lang="en-US" sz="1600" kern="1200" dirty="0"/>
            <a:t>, Weight, Wheelbase, Length</a:t>
          </a:r>
        </a:p>
      </dsp:txBody>
      <dsp:txXfrm>
        <a:off x="2737624" y="1178"/>
        <a:ext cx="2174490" cy="1304694"/>
      </dsp:txXfrm>
    </dsp:sp>
    <dsp:sp modelId="{D0324587-67E3-46DF-84BE-3A75176310AB}">
      <dsp:nvSpPr>
        <dsp:cNvPr id="0" name=""/>
        <dsp:cNvSpPr/>
      </dsp:nvSpPr>
      <dsp:spPr>
        <a:xfrm>
          <a:off x="356122" y="1545553"/>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Activation Function: identity, logistic,</a:t>
          </a:r>
          <a:br>
            <a:rPr lang="en-US" sz="1600" kern="1200" dirty="0"/>
          </a:br>
          <a:r>
            <a:rPr lang="en-US" sz="1600" kern="1200" dirty="0" err="1"/>
            <a:t>relu</a:t>
          </a:r>
          <a:r>
            <a:rPr lang="en-US" sz="1600" kern="1200" dirty="0"/>
            <a:t>, tanh</a:t>
          </a:r>
        </a:p>
      </dsp:txBody>
      <dsp:txXfrm>
        <a:off x="356122" y="1545553"/>
        <a:ext cx="2174490" cy="1304694"/>
      </dsp:txXfrm>
    </dsp:sp>
    <dsp:sp modelId="{136D6D50-A7B4-4300-B82B-1364417F1092}">
      <dsp:nvSpPr>
        <dsp:cNvPr id="0" name=""/>
        <dsp:cNvSpPr/>
      </dsp:nvSpPr>
      <dsp:spPr>
        <a:xfrm>
          <a:off x="2737624" y="1523321"/>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Number of Layers:</a:t>
          </a:r>
          <a:br>
            <a:rPr lang="en-US" sz="1600" kern="1200" dirty="0"/>
          </a:br>
          <a:r>
            <a:rPr lang="en-US" sz="1600" kern="1200" dirty="0"/>
            <a:t>1, 2, 3, 4, 5,</a:t>
          </a:r>
          <a:br>
            <a:rPr lang="en-US" sz="1600" kern="1200" dirty="0"/>
          </a:br>
          <a:r>
            <a:rPr lang="en-US" sz="1600" kern="1200" dirty="0"/>
            <a:t>6, 7, 8, 9, 10</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Number of Neurons</a:t>
          </a:r>
          <a:br>
            <a:rPr lang="en-US" sz="1600" kern="1200" dirty="0"/>
          </a:br>
          <a:r>
            <a:rPr lang="en-US" sz="1600" kern="1200" dirty="0"/>
            <a:t>Per Layer:</a:t>
          </a:r>
          <a:br>
            <a:rPr lang="en-US" sz="1600" kern="1200" dirty="0"/>
          </a:br>
          <a:r>
            <a:rPr lang="en-US" sz="1600" kern="1200" dirty="0"/>
            <a:t>5, 10, 15, 20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Goodness-of-Fit:</a:t>
          </a:r>
        </a:p>
        <a:p>
          <a:pPr marL="0" lvl="0" indent="0" algn="ctr" defTabSz="711200">
            <a:lnSpc>
              <a:spcPct val="90000"/>
            </a:lnSpc>
            <a:spcBef>
              <a:spcPct val="0"/>
            </a:spcBef>
            <a:spcAft>
              <a:spcPct val="35000"/>
            </a:spcAft>
            <a:buNone/>
          </a:pPr>
          <a:r>
            <a:rPr lang="en-US" sz="1600" kern="1200" dirty="0"/>
            <a:t>Root Average</a:t>
          </a:r>
          <a:br>
            <a:rPr lang="en-US" sz="1600" kern="1200" dirty="0"/>
          </a:br>
          <a:r>
            <a:rPr lang="en-US" sz="1600" kern="1200" dirty="0"/>
            <a:t>Squared Error</a:t>
          </a:r>
        </a:p>
      </dsp:txBody>
      <dsp:txXfrm>
        <a:off x="2737624" y="3045465"/>
        <a:ext cx="2174490" cy="13046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A971-69E6-456A-A090-10472D33F2D2}">
      <dsp:nvSpPr>
        <dsp:cNvPr id="0" name=""/>
        <dsp:cNvSpPr/>
      </dsp:nvSpPr>
      <dsp:spPr>
        <a:xfrm>
          <a:off x="3881" y="2313542"/>
          <a:ext cx="10507836" cy="2037565"/>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Search manually over a grid for an optimal combination of the number of hidden layers and the number of neurons in these layers</a:t>
          </a:r>
        </a:p>
      </dsp:txBody>
      <dsp:txXfrm>
        <a:off x="63559" y="2373220"/>
        <a:ext cx="10388480" cy="1918209"/>
      </dsp:txXfrm>
    </dsp:sp>
    <dsp:sp modelId="{D028B3E3-8423-4732-9D36-62BE5094E6F0}">
      <dsp:nvSpPr>
        <dsp:cNvPr id="0" name=""/>
        <dsp:cNvSpPr/>
      </dsp:nvSpPr>
      <dsp:spPr>
        <a:xfrm>
          <a:off x="3881"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hidden layers can reduce the Loss</a:t>
          </a:r>
        </a:p>
      </dsp:txBody>
      <dsp:txXfrm>
        <a:off x="63559" y="59908"/>
        <a:ext cx="4922792" cy="1918209"/>
      </dsp:txXfrm>
    </dsp:sp>
    <dsp:sp modelId="{88E6D1BE-EFBD-467D-81A0-0861EE8AC6BD}">
      <dsp:nvSpPr>
        <dsp:cNvPr id="0" name=""/>
        <dsp:cNvSpPr/>
      </dsp:nvSpPr>
      <dsp:spPr>
        <a:xfrm>
          <a:off x="5469570"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neurons to a hidden layer can lower the Loss</a:t>
          </a:r>
        </a:p>
      </dsp:txBody>
      <dsp:txXfrm>
        <a:off x="5529248" y="59908"/>
        <a:ext cx="4922792" cy="1918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2C31F-91F5-4526-9C8C-FBDD912CB527}">
      <dsp:nvSpPr>
        <dsp:cNvPr id="0" name=""/>
        <dsp:cNvSpPr/>
      </dsp:nvSpPr>
      <dsp:spPr>
        <a:xfrm>
          <a:off x="2103119" y="0"/>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Add more layers and increase the number of hidden neurons in the layers</a:t>
          </a:r>
        </a:p>
      </dsp:txBody>
      <dsp:txXfrm>
        <a:off x="3182745" y="28038"/>
        <a:ext cx="7304816" cy="901218"/>
      </dsp:txXfrm>
    </dsp:sp>
    <dsp:sp modelId="{7DFB07BF-DE98-432E-BD3F-FF14E2F7E916}">
      <dsp:nvSpPr>
        <dsp:cNvPr id="0" name=""/>
        <dsp:cNvSpPr/>
      </dsp:nvSpPr>
      <dsp:spPr>
        <a:xfrm>
          <a:off x="1398574" y="1131347"/>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Change the role of the threshold value as a bias term in the layer</a:t>
          </a:r>
        </a:p>
      </dsp:txBody>
      <dsp:txXfrm>
        <a:off x="2753399" y="1159385"/>
        <a:ext cx="7029617" cy="901218"/>
      </dsp:txXfrm>
    </dsp:sp>
    <dsp:sp modelId="{5C854763-A875-46C4-8806-AE06773A873D}">
      <dsp:nvSpPr>
        <dsp:cNvPr id="0" name=""/>
        <dsp:cNvSpPr/>
      </dsp:nvSpPr>
      <dsp:spPr>
        <a:xfrm>
          <a:off x="704545" y="2262695"/>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Generalize the output from a hidden neuron from 0 or 1 integers to any numbers</a:t>
          </a:r>
        </a:p>
      </dsp:txBody>
      <dsp:txXfrm>
        <a:off x="2048854" y="2290733"/>
        <a:ext cx="7040133" cy="901218"/>
      </dsp:txXfrm>
    </dsp:sp>
    <dsp:sp modelId="{34B77DA6-83AD-4D48-B4AC-1C35F6D1692E}">
      <dsp:nvSpPr>
        <dsp:cNvPr id="0" name=""/>
        <dsp:cNvSpPr/>
      </dsp:nvSpPr>
      <dsp:spPr>
        <a:xfrm>
          <a:off x="0" y="3394043"/>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Replace the final output from a discrete decision to the continuous value of the decision</a:t>
          </a:r>
        </a:p>
      </dsp:txBody>
      <dsp:txXfrm>
        <a:off x="1354824" y="3422081"/>
        <a:ext cx="7029617" cy="901218"/>
      </dsp:txXfrm>
    </dsp:sp>
    <dsp:sp modelId="{E655BCBA-7979-4BF0-AB8F-45EA7A77BE46}">
      <dsp:nvSpPr>
        <dsp:cNvPr id="0" name=""/>
        <dsp:cNvSpPr/>
      </dsp:nvSpPr>
      <dsp:spPr>
        <a:xfrm>
          <a:off x="2103119"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243123" y="733200"/>
        <a:ext cx="342233" cy="468236"/>
      </dsp:txXfrm>
    </dsp:sp>
    <dsp:sp modelId="{89F2B2CD-9F26-4878-8020-C719C11A4D45}">
      <dsp:nvSpPr>
        <dsp:cNvPr id="0" name=""/>
        <dsp:cNvSpPr/>
      </dsp:nvSpPr>
      <dsp:spPr>
        <a:xfrm>
          <a:off x="1398574"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538578" y="1864548"/>
        <a:ext cx="342233" cy="468236"/>
      </dsp:txXfrm>
    </dsp:sp>
    <dsp:sp modelId="{F773DEFD-F823-46EA-8698-967C64C03764}">
      <dsp:nvSpPr>
        <dsp:cNvPr id="0" name=""/>
        <dsp:cNvSpPr/>
      </dsp:nvSpPr>
      <dsp:spPr>
        <a:xfrm>
          <a:off x="704545"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4549" y="2995896"/>
        <a:ext cx="342233" cy="4682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neurons in a hidden layer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partial derivatives calculated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Require more computer memory for storing these partial derivatives</a:t>
          </a:r>
        </a:p>
      </dsp:txBody>
      <dsp:txXfrm>
        <a:off x="7509822" y="289084"/>
        <a:ext cx="2252022" cy="15013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hidden layers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steps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Lead to longer execution times</a:t>
          </a:r>
        </a:p>
      </dsp:txBody>
      <dsp:txXfrm>
        <a:off x="7509822" y="289084"/>
        <a:ext cx="2252022" cy="1501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69640-E538-42FF-B1FC-E3D1ACD4BE75}">
      <dsp:nvSpPr>
        <dsp:cNvPr id="0" name=""/>
        <dsp:cNvSpPr/>
      </dsp:nvSpPr>
      <dsp:spPr>
        <a:xfrm>
          <a:off x="582645"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Units</a:t>
          </a:r>
        </a:p>
      </dsp:txBody>
      <dsp:txXfrm>
        <a:off x="582645" y="1178"/>
        <a:ext cx="2174490" cy="1304694"/>
      </dsp:txXfrm>
    </dsp:sp>
    <dsp:sp modelId="{BB73B3D1-7102-45AF-B631-F6D8DDAF3451}">
      <dsp:nvSpPr>
        <dsp:cNvPr id="0" name=""/>
        <dsp:cNvSpPr/>
      </dsp:nvSpPr>
      <dsp:spPr>
        <a:xfrm>
          <a:off x="297458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Input Layer</a:t>
          </a:r>
        </a:p>
      </dsp:txBody>
      <dsp:txXfrm>
        <a:off x="2974584" y="1178"/>
        <a:ext cx="2174490" cy="1304694"/>
      </dsp:txXfrm>
    </dsp:sp>
    <dsp:sp modelId="{18A969CC-A435-4ED6-AB69-7B7775D86FCD}">
      <dsp:nvSpPr>
        <dsp:cNvPr id="0" name=""/>
        <dsp:cNvSpPr/>
      </dsp:nvSpPr>
      <dsp:spPr>
        <a:xfrm>
          <a:off x="536652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Hidden Layer(s)</a:t>
          </a:r>
        </a:p>
      </dsp:txBody>
      <dsp:txXfrm>
        <a:off x="5366524" y="1178"/>
        <a:ext cx="2174490" cy="1304694"/>
      </dsp:txXfrm>
    </dsp:sp>
    <dsp:sp modelId="{AC3286B3-D360-42C8-B59A-FA230CD28469}">
      <dsp:nvSpPr>
        <dsp:cNvPr id="0" name=""/>
        <dsp:cNvSpPr/>
      </dsp:nvSpPr>
      <dsp:spPr>
        <a:xfrm>
          <a:off x="775846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Output Layer</a:t>
          </a:r>
        </a:p>
      </dsp:txBody>
      <dsp:txXfrm>
        <a:off x="7758464" y="1178"/>
        <a:ext cx="2174490" cy="1304694"/>
      </dsp:txXfrm>
    </dsp:sp>
    <dsp:sp modelId="{F61FAE54-E114-4155-9788-D25FDE3D2B07}">
      <dsp:nvSpPr>
        <dsp:cNvPr id="0" name=""/>
        <dsp:cNvSpPr/>
      </dsp:nvSpPr>
      <dsp:spPr>
        <a:xfrm>
          <a:off x="582645"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Bias</a:t>
          </a:r>
        </a:p>
      </dsp:txBody>
      <dsp:txXfrm>
        <a:off x="582645" y="1523321"/>
        <a:ext cx="2174490" cy="1304694"/>
      </dsp:txXfrm>
    </dsp:sp>
    <dsp:sp modelId="{EDB2DF3F-27CA-4AEC-8EBD-2F74C3B8AFB3}">
      <dsp:nvSpPr>
        <dsp:cNvPr id="0" name=""/>
        <dsp:cNvSpPr/>
      </dsp:nvSpPr>
      <dsp:spPr>
        <a:xfrm>
          <a:off x="297458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Synaptic Weights</a:t>
          </a:r>
        </a:p>
      </dsp:txBody>
      <dsp:txXfrm>
        <a:off x="2974584" y="1523321"/>
        <a:ext cx="2174490" cy="1304694"/>
      </dsp:txXfrm>
    </dsp:sp>
    <dsp:sp modelId="{F6D72A6A-9C4B-44C3-B66D-5031229E6ED7}">
      <dsp:nvSpPr>
        <dsp:cNvPr id="0" name=""/>
        <dsp:cNvSpPr/>
      </dsp:nvSpPr>
      <dsp:spPr>
        <a:xfrm>
          <a:off x="536652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Combination Function</a:t>
          </a:r>
        </a:p>
      </dsp:txBody>
      <dsp:txXfrm>
        <a:off x="5366524" y="1523321"/>
        <a:ext cx="2174490" cy="1304694"/>
      </dsp:txXfrm>
    </dsp:sp>
    <dsp:sp modelId="{D50D3786-62E6-4449-8BA0-A5ABA2559C57}">
      <dsp:nvSpPr>
        <dsp:cNvPr id="0" name=""/>
        <dsp:cNvSpPr/>
      </dsp:nvSpPr>
      <dsp:spPr>
        <a:xfrm>
          <a:off x="775846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Activation Function</a:t>
          </a:r>
        </a:p>
      </dsp:txBody>
      <dsp:txXfrm>
        <a:off x="7758464" y="1523321"/>
        <a:ext cx="2174490" cy="1304694"/>
      </dsp:txXfrm>
    </dsp:sp>
    <dsp:sp modelId="{E28EDBAB-EA3D-439D-AACF-DEE4A5539DEA}">
      <dsp:nvSpPr>
        <dsp:cNvPr id="0" name=""/>
        <dsp:cNvSpPr/>
      </dsp:nvSpPr>
      <dsp:spPr>
        <a:xfrm>
          <a:off x="297458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Error Function</a:t>
          </a:r>
        </a:p>
      </dsp:txBody>
      <dsp:txXfrm>
        <a:off x="2974584" y="3045465"/>
        <a:ext cx="2174490" cy="1304694"/>
      </dsp:txXfrm>
    </dsp:sp>
    <dsp:sp modelId="{C1B68A4F-D1E3-46CD-966E-A21601EF4159}">
      <dsp:nvSpPr>
        <dsp:cNvPr id="0" name=""/>
        <dsp:cNvSpPr/>
      </dsp:nvSpPr>
      <dsp:spPr>
        <a:xfrm>
          <a:off x="536652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Cost Function</a:t>
          </a:r>
        </a:p>
      </dsp:txBody>
      <dsp:txXfrm>
        <a:off x="536652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67000" b="-6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Hyperbolic Tangent</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i="1" kern="1200" smtClean="0">
                    <a:solidFill>
                      <a:schemeClr val="tx1"/>
                    </a:solidFill>
                    <a:latin typeface="Cambria Math" panose="02040503050406030204" pitchFamily="18" charset="0"/>
                    <a:ea typeface="Cambria Math" panose="02040503050406030204" pitchFamily="18" charset="0"/>
                  </a:rPr>
                  <m:t>𝛾</m:t>
                </m:r>
                <m:d>
                  <m:dPr>
                    <m:ctrlPr>
                      <a:rPr lang="en-US" sz="190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r>
                  <a:rPr lang="en-US" sz="1900" b="0" i="1" kern="1200" smtClean="0">
                    <a:solidFill>
                      <a:schemeClr val="tx1"/>
                    </a:solidFill>
                    <a:latin typeface="Cambria Math" panose="02040503050406030204" pitchFamily="18" charset="0"/>
                    <a:ea typeface="Cambria Math" panose="02040503050406030204" pitchFamily="18" charset="0"/>
                  </a:rPr>
                  <m:t> =</m:t>
                </m:r>
                <m:r>
                  <m:rPr>
                    <m:sty m:val="p"/>
                  </m:rPr>
                  <a:rPr lang="en-US" sz="1900" b="0" i="0" kern="1200" smtClean="0">
                    <a:solidFill>
                      <a:schemeClr val="tx1"/>
                    </a:solidFill>
                    <a:latin typeface="Cambria Math" panose="02040503050406030204" pitchFamily="18" charset="0"/>
                    <a:ea typeface="Cambria Math" panose="02040503050406030204" pitchFamily="18" charset="0"/>
                  </a:rPr>
                  <m:t>tanh</m:t>
                </m:r>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oMath>
            </m:oMathPara>
          </a14:m>
          <a:endParaRPr lang="en-US" sz="1900" b="0" i="1" kern="1200" dirty="0">
            <a:solidFill>
              <a:schemeClr val="tx1"/>
            </a:solidFill>
            <a:latin typeface="Cambria Math" panose="02040503050406030204" pitchFamily="18" charset="0"/>
            <a:ea typeface="Cambria Math" panose="02040503050406030204" pitchFamily="18" charset="0"/>
          </a:endParaRP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b="0" i="1" kern="1200" smtClean="0">
                    <a:solidFill>
                      <a:schemeClr val="tx1"/>
                    </a:solidFill>
                    <a:latin typeface="Cambria Math" panose="02040503050406030204" pitchFamily="18" charset="0"/>
                    <a:ea typeface="Cambria Math" panose="02040503050406030204" pitchFamily="18" charset="0"/>
                  </a:rPr>
                  <m:t>=</m:t>
                </m:r>
                <m:f>
                  <m:fPr>
                    <m:ctrlPr>
                      <a:rPr lang="en-US" sz="1900" b="0" i="1" kern="1200" smtClean="0">
                        <a:solidFill>
                          <a:schemeClr val="tx1"/>
                        </a:solidFill>
                        <a:latin typeface="Cambria Math" panose="02040503050406030204" pitchFamily="18" charset="0"/>
                        <a:ea typeface="Cambria Math" panose="02040503050406030204" pitchFamily="18" charset="0"/>
                      </a:rPr>
                    </m:ctrlPr>
                  </m:fPr>
                  <m:num>
                    <m:func>
                      <m:funcPr>
                        <m:ctrlPr>
                          <a:rPr lang="en-US" sz="1900" b="0" i="1" kern="1200" smtClean="0">
                            <a:solidFill>
                              <a:schemeClr val="tx1"/>
                            </a:solidFill>
                            <a:latin typeface="Cambria Math" panose="02040503050406030204" pitchFamily="18" charset="0"/>
                            <a:ea typeface="Cambria Math" panose="02040503050406030204" pitchFamily="18" charset="0"/>
                          </a:rPr>
                        </m:ctrlPr>
                      </m:funcPr>
                      <m:fName>
                        <m:r>
                          <m:rPr>
                            <m:sty m:val="p"/>
                          </m:rPr>
                          <a:rPr lang="en-US" sz="1900" b="0" i="0" kern="1200" smtClean="0">
                            <a:solidFill>
                              <a:schemeClr val="tx1"/>
                            </a:solidFill>
                            <a:latin typeface="Cambria Math" panose="02040503050406030204" pitchFamily="18" charset="0"/>
                            <a:ea typeface="Cambria Math" panose="02040503050406030204" pitchFamily="18" charset="0"/>
                          </a:rPr>
                          <m:t>exp</m:t>
                        </m:r>
                      </m:fName>
                      <m:e>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e>
                    </m:func>
                    <m:r>
                      <a:rPr lang="en-US" sz="1900" b="0" i="1" kern="1200" smtClean="0">
                        <a:solidFill>
                          <a:schemeClr val="tx1"/>
                        </a:solidFill>
                        <a:latin typeface="Cambria Math" panose="02040503050406030204" pitchFamily="18" charset="0"/>
                        <a:ea typeface="Cambria Math" panose="02040503050406030204" pitchFamily="18" charset="0"/>
                      </a:rPr>
                      <m:t>−</m:t>
                    </m:r>
                    <m:r>
                      <m:rPr>
                        <m:sty m:val="p"/>
                      </m:rPr>
                      <a:rPr lang="en-US" sz="1900" b="0" i="0" kern="1200" smtClean="0">
                        <a:solidFill>
                          <a:schemeClr val="tx1"/>
                        </a:solidFill>
                        <a:latin typeface="Cambria Math" panose="02040503050406030204" pitchFamily="18" charset="0"/>
                        <a:ea typeface="Cambria Math" panose="02040503050406030204" pitchFamily="18" charset="0"/>
                      </a:rPr>
                      <m:t>exp</m:t>
                    </m:r>
                    <m:r>
                      <a:rPr lang="en-US" sz="1900" b="0" i="1" kern="1200" smtClean="0">
                        <a:solidFill>
                          <a:schemeClr val="tx1"/>
                        </a:solidFill>
                        <a:latin typeface="Cambria Math" panose="02040503050406030204" pitchFamily="18" charset="0"/>
                        <a:ea typeface="Cambria Math" panose="02040503050406030204" pitchFamily="18" charset="0"/>
                      </a:rPr>
                      <m:t>⁡</m:t>
                    </m:r>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m:t>
                        </m:r>
                        <m:r>
                          <a:rPr lang="en-US" sz="1900" b="0" i="1" kern="1200" smtClean="0">
                            <a:solidFill>
                              <a:schemeClr val="tx1"/>
                            </a:solidFill>
                            <a:latin typeface="Cambria Math" panose="02040503050406030204" pitchFamily="18" charset="0"/>
                            <a:ea typeface="Cambria Math" panose="02040503050406030204" pitchFamily="18" charset="0"/>
                          </a:rPr>
                          <m:t>𝑐</m:t>
                        </m:r>
                      </m:e>
                    </m:d>
                  </m:num>
                  <m:den>
                    <m:func>
                      <m:funcPr>
                        <m:ctrlPr>
                          <a:rPr lang="en-US" sz="1900" i="1" kern="1200">
                            <a:solidFill>
                              <a:schemeClr val="tx1"/>
                            </a:solidFill>
                            <a:latin typeface="Cambria Math" panose="02040503050406030204" pitchFamily="18" charset="0"/>
                            <a:ea typeface="Cambria Math" panose="02040503050406030204" pitchFamily="18" charset="0"/>
                          </a:rPr>
                        </m:ctrlPr>
                      </m:funcPr>
                      <m:fName>
                        <m:r>
                          <m:rPr>
                            <m:sty m:val="p"/>
                          </m:rPr>
                          <a:rPr lang="en-US" sz="1900" kern="1200">
                            <a:solidFill>
                              <a:schemeClr val="tx1"/>
                            </a:solidFill>
                            <a:latin typeface="Cambria Math" panose="02040503050406030204" pitchFamily="18" charset="0"/>
                            <a:ea typeface="Cambria Math" panose="02040503050406030204" pitchFamily="18" charset="0"/>
                          </a:rPr>
                          <m:t>exp</m:t>
                        </m:r>
                      </m:fName>
                      <m:e>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𝑐</m:t>
                            </m:r>
                          </m:e>
                        </m:d>
                      </m:e>
                    </m:func>
                    <m:r>
                      <a:rPr lang="en-US" sz="1900" b="0" i="1" kern="1200" smtClean="0">
                        <a:solidFill>
                          <a:schemeClr val="tx1"/>
                        </a:solidFill>
                        <a:latin typeface="Cambria Math" panose="02040503050406030204" pitchFamily="18" charset="0"/>
                        <a:ea typeface="Cambria Math" panose="02040503050406030204" pitchFamily="18" charset="0"/>
                      </a:rPr>
                      <m:t>+</m:t>
                    </m:r>
                    <m:r>
                      <m:rPr>
                        <m:sty m:val="p"/>
                      </m:rPr>
                      <a:rPr lang="en-US" sz="1900" kern="1200">
                        <a:solidFill>
                          <a:schemeClr val="tx1"/>
                        </a:solidFill>
                        <a:latin typeface="Cambria Math" panose="02040503050406030204" pitchFamily="18" charset="0"/>
                        <a:ea typeface="Cambria Math" panose="02040503050406030204" pitchFamily="18" charset="0"/>
                      </a:rPr>
                      <m:t>exp</m:t>
                    </m:r>
                    <m:r>
                      <a:rPr lang="en-US" sz="1900" i="1" kern="1200">
                        <a:solidFill>
                          <a:schemeClr val="tx1"/>
                        </a:solidFill>
                        <a:latin typeface="Cambria Math" panose="02040503050406030204" pitchFamily="18" charset="0"/>
                        <a:ea typeface="Cambria Math" panose="02040503050406030204" pitchFamily="18" charset="0"/>
                      </a:rPr>
                      <m:t>⁡</m:t>
                    </m:r>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m:t>
                        </m:r>
                        <m:r>
                          <a:rPr lang="en-US" sz="1900" i="1" kern="1200">
                            <a:solidFill>
                              <a:schemeClr val="tx1"/>
                            </a:solidFill>
                            <a:latin typeface="Cambria Math" panose="02040503050406030204" pitchFamily="18" charset="0"/>
                            <a:ea typeface="Cambria Math" panose="02040503050406030204" pitchFamily="18" charset="0"/>
                          </a:rPr>
                          <m:t>𝑐</m:t>
                        </m:r>
                      </m:e>
                    </m:d>
                  </m:den>
                </m:f>
                <m:r>
                  <a:rPr lang="en-US" sz="1900" b="0" i="1" kern="1200" smtClean="0">
                    <a:solidFill>
                      <a:schemeClr val="tx1"/>
                    </a:solidFill>
                    <a:latin typeface="Cambria Math" panose="02040503050406030204" pitchFamily="18" charset="0"/>
                    <a:ea typeface="Cambria Math" panose="02040503050406030204" pitchFamily="18" charset="0"/>
                  </a:rPr>
                  <m:t>=</m:t>
                </m:r>
                <m:f>
                  <m:fPr>
                    <m:ctrlPr>
                      <a:rPr lang="en-US" sz="1900" i="1" kern="1200" smtClean="0">
                        <a:solidFill>
                          <a:schemeClr val="tx1"/>
                        </a:solidFill>
                        <a:latin typeface="Cambria Math" panose="02040503050406030204" pitchFamily="18" charset="0"/>
                        <a:ea typeface="Cambria Math" panose="02040503050406030204" pitchFamily="18" charset="0"/>
                      </a:rPr>
                    </m:ctrlPr>
                  </m:fPr>
                  <m:num>
                    <m:r>
                      <a:rPr lang="en-US" sz="1900" b="0" i="1" kern="1200" smtClean="0">
                        <a:solidFill>
                          <a:schemeClr val="tx1"/>
                        </a:solidFill>
                        <a:latin typeface="Cambria Math" panose="02040503050406030204" pitchFamily="18" charset="0"/>
                        <a:ea typeface="Cambria Math" panose="02040503050406030204" pitchFamily="18" charset="0"/>
                      </a:rPr>
                      <m:t>2</m:t>
                    </m:r>
                  </m:num>
                  <m:den>
                    <m:r>
                      <a:rPr lang="en-US" sz="1900" i="1" kern="1200">
                        <a:solidFill>
                          <a:schemeClr val="tx1"/>
                        </a:solidFill>
                        <a:latin typeface="Cambria Math" panose="02040503050406030204" pitchFamily="18" charset="0"/>
                        <a:ea typeface="Cambria Math" panose="02040503050406030204" pitchFamily="18" charset="0"/>
                      </a:rPr>
                      <m:t>1+</m:t>
                    </m:r>
                    <m:r>
                      <m:rPr>
                        <m:sty m:val="p"/>
                      </m:rPr>
                      <a:rPr lang="en-US" sz="1900" kern="1200">
                        <a:solidFill>
                          <a:schemeClr val="tx1"/>
                        </a:solidFill>
                        <a:latin typeface="Cambria Math" panose="02040503050406030204" pitchFamily="18" charset="0"/>
                        <a:ea typeface="Cambria Math" panose="02040503050406030204" pitchFamily="18" charset="0"/>
                      </a:rPr>
                      <m:t>exp</m:t>
                    </m:r>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m:t>
                        </m:r>
                        <m:r>
                          <a:rPr lang="en-US" sz="1900" b="0" i="1" kern="1200" smtClean="0">
                            <a:solidFill>
                              <a:schemeClr val="tx1"/>
                            </a:solidFill>
                            <a:latin typeface="Cambria Math" panose="02040503050406030204" pitchFamily="18" charset="0"/>
                            <a:ea typeface="Cambria Math" panose="02040503050406030204" pitchFamily="18" charset="0"/>
                          </a:rPr>
                          <m:t>2</m:t>
                        </m:r>
                        <m:r>
                          <a:rPr lang="en-US" sz="1900" i="1" kern="1200">
                            <a:solidFill>
                              <a:schemeClr val="tx1"/>
                            </a:solidFill>
                            <a:latin typeface="Cambria Math" panose="02040503050406030204" pitchFamily="18" charset="0"/>
                            <a:ea typeface="Cambria Math" panose="02040503050406030204" pitchFamily="18" charset="0"/>
                          </a:rPr>
                          <m:t>𝑐</m:t>
                        </m:r>
                      </m:e>
                    </m:d>
                  </m:den>
                </m:f>
                <m:r>
                  <a:rPr lang="en-US" sz="1900" b="0" i="1" kern="1200" smtClean="0">
                    <a:solidFill>
                      <a:schemeClr val="tx1"/>
                    </a:solidFill>
                    <a:latin typeface="Cambria Math" panose="02040503050406030204" pitchFamily="18" charset="0"/>
                    <a:ea typeface="Cambria Math" panose="02040503050406030204" pitchFamily="18" charset="0"/>
                  </a:rPr>
                  <m:t>−1</m:t>
                </m:r>
              </m:oMath>
            </m:oMathPara>
          </a14:m>
          <a:endParaRPr lang="en-US" sz="1900" kern="1200" dirty="0">
            <a:solidFill>
              <a:schemeClr val="tx1"/>
            </a:solidFill>
          </a:endParaRPr>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Logistic (a.k.a. Sigmoid)</a:t>
          </a:r>
        </a:p>
        <a:p>
          <a:pPr marL="0" lvl="0" indent="0" algn="ctr" defTabSz="13779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100" i="1" kern="1200" smtClean="0">
                    <a:solidFill>
                      <a:schemeClr val="tx1"/>
                    </a:solidFill>
                    <a:latin typeface="Cambria Math" panose="02040503050406030204" pitchFamily="18" charset="0"/>
                    <a:ea typeface="Cambria Math" panose="02040503050406030204" pitchFamily="18" charset="0"/>
                  </a:rPr>
                  <m:t>𝛾</m:t>
                </m:r>
                <m:d>
                  <m:dPr>
                    <m:ctrlPr>
                      <a:rPr lang="en-US" sz="3100" i="1" kern="1200">
                        <a:solidFill>
                          <a:schemeClr val="tx1"/>
                        </a:solidFill>
                        <a:latin typeface="Cambria Math" panose="02040503050406030204" pitchFamily="18" charset="0"/>
                        <a:ea typeface="Cambria Math" panose="02040503050406030204" pitchFamily="18" charset="0"/>
                      </a:rPr>
                    </m:ctrlPr>
                  </m:dPr>
                  <m:e>
                    <m:r>
                      <a:rPr lang="en-US" sz="3100" i="1" kern="1200">
                        <a:solidFill>
                          <a:schemeClr val="tx1"/>
                        </a:solidFill>
                        <a:latin typeface="Cambria Math" panose="02040503050406030204" pitchFamily="18" charset="0"/>
                        <a:ea typeface="Cambria Math" panose="02040503050406030204" pitchFamily="18" charset="0"/>
                      </a:rPr>
                      <m:t>𝑐</m:t>
                    </m:r>
                  </m:e>
                </m:d>
                <m:r>
                  <a:rPr lang="en-US" sz="3100" i="1" kern="1200">
                    <a:solidFill>
                      <a:schemeClr val="tx1"/>
                    </a:solidFill>
                    <a:latin typeface="Cambria Math" panose="02040503050406030204" pitchFamily="18" charset="0"/>
                    <a:ea typeface="Cambria Math" panose="02040503050406030204" pitchFamily="18" charset="0"/>
                  </a:rPr>
                  <m:t>=</m:t>
                </m:r>
                <m:f>
                  <m:fPr>
                    <m:ctrlPr>
                      <a:rPr lang="en-US" sz="3100" i="1" kern="1200" smtClean="0">
                        <a:solidFill>
                          <a:schemeClr val="tx1"/>
                        </a:solidFill>
                        <a:latin typeface="Cambria Math" panose="02040503050406030204" pitchFamily="18" charset="0"/>
                        <a:ea typeface="Cambria Math" panose="02040503050406030204" pitchFamily="18" charset="0"/>
                      </a:rPr>
                    </m:ctrlPr>
                  </m:fPr>
                  <m:num>
                    <m:r>
                      <a:rPr lang="en-US" sz="3100" b="0" i="1" kern="1200" smtClean="0">
                        <a:solidFill>
                          <a:schemeClr val="tx1"/>
                        </a:solidFill>
                        <a:latin typeface="Cambria Math" panose="02040503050406030204" pitchFamily="18" charset="0"/>
                        <a:ea typeface="Cambria Math" panose="02040503050406030204" pitchFamily="18" charset="0"/>
                      </a:rPr>
                      <m:t>1</m:t>
                    </m:r>
                  </m:num>
                  <m:den>
                    <m:r>
                      <a:rPr lang="en-US" sz="3100" b="0" i="1" kern="1200" smtClean="0">
                        <a:solidFill>
                          <a:schemeClr val="tx1"/>
                        </a:solidFill>
                        <a:latin typeface="Cambria Math" panose="02040503050406030204" pitchFamily="18" charset="0"/>
                        <a:ea typeface="Cambria Math" panose="02040503050406030204" pitchFamily="18" charset="0"/>
                      </a:rPr>
                      <m:t>1+</m:t>
                    </m:r>
                    <m:r>
                      <m:rPr>
                        <m:sty m:val="p"/>
                      </m:rPr>
                      <a:rPr lang="en-US" sz="3100" b="0" i="0" kern="1200" smtClean="0">
                        <a:solidFill>
                          <a:schemeClr val="tx1"/>
                        </a:solidFill>
                        <a:latin typeface="Cambria Math" panose="02040503050406030204" pitchFamily="18" charset="0"/>
                        <a:ea typeface="Cambria Math" panose="02040503050406030204" pitchFamily="18" charset="0"/>
                      </a:rPr>
                      <m:t>exp</m:t>
                    </m:r>
                    <m:d>
                      <m:dPr>
                        <m:ctrlPr>
                          <a:rPr lang="en-US" sz="3100" b="0" i="1" kern="1200" smtClean="0">
                            <a:solidFill>
                              <a:schemeClr val="tx1"/>
                            </a:solidFill>
                            <a:latin typeface="Cambria Math" panose="02040503050406030204" pitchFamily="18" charset="0"/>
                            <a:ea typeface="Cambria Math" panose="02040503050406030204" pitchFamily="18" charset="0"/>
                          </a:rPr>
                        </m:ctrlPr>
                      </m:dPr>
                      <m:e>
                        <m:r>
                          <a:rPr lang="en-US" sz="3100" b="0" i="1" kern="1200" smtClean="0">
                            <a:solidFill>
                              <a:schemeClr val="tx1"/>
                            </a:solidFill>
                            <a:latin typeface="Cambria Math" panose="02040503050406030204" pitchFamily="18" charset="0"/>
                            <a:ea typeface="Cambria Math" panose="02040503050406030204" pitchFamily="18" charset="0"/>
                          </a:rPr>
                          <m:t>−</m:t>
                        </m:r>
                        <m:r>
                          <a:rPr lang="en-US" sz="3100" b="0" i="1" kern="1200" smtClean="0">
                            <a:solidFill>
                              <a:schemeClr val="tx1"/>
                            </a:solidFill>
                            <a:latin typeface="Cambria Math" panose="02040503050406030204" pitchFamily="18" charset="0"/>
                            <a:ea typeface="Cambria Math" panose="02040503050406030204" pitchFamily="18" charset="0"/>
                          </a:rPr>
                          <m:t>𝑐</m:t>
                        </m:r>
                      </m:e>
                    </m:d>
                  </m:den>
                </m:f>
              </m:oMath>
            </m:oMathPara>
          </a14:m>
          <a:endParaRPr lang="en-US" sz="3100" b="0" kern="1200" dirty="0">
            <a:ea typeface="Cambria Math" panose="02040503050406030204" pitchFamily="18" charset="0"/>
          </a:endParaRPr>
        </a:p>
      </dsp:txBody>
      <dsp:txXfrm rot="10800000">
        <a:off x="5566691" y="1958102"/>
        <a:ext cx="4558633"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Identity</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solidFill>
                      <a:schemeClr val="tx1"/>
                    </a:solidFill>
                    <a:latin typeface="Cambria Math" panose="02040503050406030204" pitchFamily="18" charset="0"/>
                    <a:ea typeface="Cambria Math" panose="02040503050406030204" pitchFamily="18" charset="0"/>
                  </a:rPr>
                  <m:t>𝛾</m:t>
                </m:r>
                <m:d>
                  <m:dPr>
                    <m:ctrlPr>
                      <a:rPr lang="en-US" sz="2800" i="1" kern="1200">
                        <a:solidFill>
                          <a:schemeClr val="tx1"/>
                        </a:solidFill>
                        <a:latin typeface="Cambria Math" panose="02040503050406030204" pitchFamily="18" charset="0"/>
                        <a:ea typeface="Cambria Math" panose="02040503050406030204" pitchFamily="18" charset="0"/>
                      </a:rPr>
                    </m:ctrlPr>
                  </m:dPr>
                  <m:e>
                    <m:r>
                      <a:rPr lang="en-US" sz="2800" i="1" kern="1200">
                        <a:solidFill>
                          <a:schemeClr val="tx1"/>
                        </a:solidFill>
                        <a:latin typeface="Cambria Math" panose="02040503050406030204" pitchFamily="18" charset="0"/>
                        <a:ea typeface="Cambria Math" panose="02040503050406030204" pitchFamily="18" charset="0"/>
                      </a:rPr>
                      <m:t>𝑐</m:t>
                    </m:r>
                  </m:e>
                </m:d>
                <m:r>
                  <a:rPr lang="en-US" sz="2800" i="1" kern="1200">
                    <a:solidFill>
                      <a:schemeClr val="tx1"/>
                    </a:solidFill>
                    <a:latin typeface="Cambria Math" panose="02040503050406030204" pitchFamily="18" charset="0"/>
                    <a:ea typeface="Cambria Math" panose="02040503050406030204" pitchFamily="18" charset="0"/>
                  </a:rPr>
                  <m:t>=</m:t>
                </m:r>
                <m:r>
                  <a:rPr lang="en-US" sz="2800" i="1" kern="1200">
                    <a:solidFill>
                      <a:schemeClr val="tx1"/>
                    </a:solidFill>
                    <a:latin typeface="Cambria Math" panose="02040503050406030204" pitchFamily="18" charset="0"/>
                    <a:ea typeface="Cambria Math" panose="02040503050406030204" pitchFamily="18" charset="0"/>
                  </a:rPr>
                  <m:t>𝑐</m:t>
                </m:r>
              </m:oMath>
            </m:oMathPara>
          </a14:m>
          <a:endParaRPr lang="en-US" sz="2800" kern="1200" dirty="0">
            <a:solidFill>
              <a:schemeClr val="tx1"/>
            </a:solidFill>
          </a:endParaRPr>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ea typeface="Cambria Math" panose="02040503050406030204" pitchFamily="18" charset="0"/>
            </a:rPr>
            <a:t>Rectifier (</a:t>
          </a:r>
          <a:r>
            <a:rPr lang="en-US" sz="2800" b="1" kern="1200" dirty="0" err="1">
              <a:solidFill>
                <a:schemeClr val="tx1"/>
              </a:solidFill>
              <a:ea typeface="Cambria Math" panose="02040503050406030204" pitchFamily="18" charset="0"/>
            </a:rPr>
            <a:t>ReLU</a:t>
          </a:r>
          <a:r>
            <a:rPr lang="en-US" sz="2800" b="1" kern="1200" dirty="0">
              <a:solidFill>
                <a:schemeClr val="tx1"/>
              </a:solidFill>
              <a:ea typeface="Cambria Math" panose="02040503050406030204" pitchFamily="18" charset="0"/>
            </a:rPr>
            <a:t>)</a:t>
          </a:r>
          <a:endParaRPr lang="en-US" sz="2800" b="1" kern="1200" dirty="0">
            <a:solidFill>
              <a:schemeClr val="tx1"/>
            </a:solidFill>
          </a:endParaRP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solidFill>
                      <a:schemeClr val="tx1"/>
                    </a:solidFill>
                    <a:latin typeface="Cambria Math" panose="02040503050406030204" pitchFamily="18" charset="0"/>
                    <a:ea typeface="Cambria Math" panose="02040503050406030204" pitchFamily="18" charset="0"/>
                  </a:rPr>
                  <m:t>𝛾</m:t>
                </m:r>
                <m:d>
                  <m:dPr>
                    <m:ctrlPr>
                      <a:rPr lang="en-US" sz="2800" i="1" kern="1200">
                        <a:solidFill>
                          <a:schemeClr val="tx1"/>
                        </a:solidFill>
                        <a:latin typeface="Cambria Math" panose="02040503050406030204" pitchFamily="18" charset="0"/>
                        <a:ea typeface="Cambria Math" panose="02040503050406030204" pitchFamily="18" charset="0"/>
                      </a:rPr>
                    </m:ctrlPr>
                  </m:dPr>
                  <m:e>
                    <m:r>
                      <a:rPr lang="en-US" sz="2800" i="1" kern="1200">
                        <a:solidFill>
                          <a:schemeClr val="tx1"/>
                        </a:solidFill>
                        <a:latin typeface="Cambria Math" panose="02040503050406030204" pitchFamily="18" charset="0"/>
                        <a:ea typeface="Cambria Math" panose="02040503050406030204" pitchFamily="18" charset="0"/>
                      </a:rPr>
                      <m:t>𝑐</m:t>
                    </m:r>
                  </m:e>
                </m:d>
                <m:r>
                  <a:rPr lang="en-US" sz="2800" i="1" kern="1200">
                    <a:solidFill>
                      <a:schemeClr val="tx1"/>
                    </a:solidFill>
                    <a:latin typeface="Cambria Math" panose="02040503050406030204" pitchFamily="18" charset="0"/>
                    <a:ea typeface="Cambria Math" panose="02040503050406030204" pitchFamily="18" charset="0"/>
                  </a:rPr>
                  <m:t>=</m:t>
                </m:r>
                <m:r>
                  <m:rPr>
                    <m:sty m:val="p"/>
                  </m:rPr>
                  <a:rPr lang="en-US" sz="2800" b="0" i="0" kern="1200" smtClean="0">
                    <a:solidFill>
                      <a:schemeClr val="tx1"/>
                    </a:solidFill>
                    <a:latin typeface="Cambria Math" panose="02040503050406030204" pitchFamily="18" charset="0"/>
                    <a:ea typeface="Cambria Math" panose="02040503050406030204" pitchFamily="18" charset="0"/>
                  </a:rPr>
                  <m:t>max</m:t>
                </m:r>
                <m:r>
                  <a:rPr lang="en-US" sz="2800" b="0" i="1" kern="1200" smtClean="0">
                    <a:solidFill>
                      <a:schemeClr val="tx1"/>
                    </a:solidFill>
                    <a:latin typeface="Cambria Math" panose="02040503050406030204" pitchFamily="18" charset="0"/>
                    <a:ea typeface="Cambria Math" panose="02040503050406030204" pitchFamily="18" charset="0"/>
                  </a:rPr>
                  <m:t>⁡(0,</m:t>
                </m:r>
                <m:r>
                  <a:rPr lang="en-US" sz="2800" i="1" kern="1200">
                    <a:solidFill>
                      <a:schemeClr val="tx1"/>
                    </a:solidFill>
                    <a:latin typeface="Cambria Math" panose="02040503050406030204" pitchFamily="18" charset="0"/>
                    <a:ea typeface="Cambria Math" panose="02040503050406030204" pitchFamily="18" charset="0"/>
                  </a:rPr>
                  <m:t>𝑐</m:t>
                </m:r>
                <m:r>
                  <a:rPr lang="en-US" sz="2800" b="0" i="1" kern="1200" smtClean="0">
                    <a:solidFill>
                      <a:schemeClr val="tx1"/>
                    </a:solidFill>
                    <a:latin typeface="Cambria Math" panose="02040503050406030204" pitchFamily="18" charset="0"/>
                    <a:ea typeface="Cambria Math" panose="02040503050406030204" pitchFamily="18" charset="0"/>
                  </a:rPr>
                  <m:t>)</m:t>
                </m:r>
              </m:oMath>
            </m:oMathPara>
          </a14:m>
          <a:endParaRPr lang="en-US" sz="2800" kern="1200" dirty="0">
            <a:solidFill>
              <a:schemeClr val="tx1"/>
            </a:solidFill>
          </a:endParaRPr>
        </a:p>
        <a:p>
          <a:pPr marL="0" lvl="0" indent="0" algn="ctr" defTabSz="1244600">
            <a:lnSpc>
              <a:spcPct val="90000"/>
            </a:lnSpc>
            <a:spcBef>
              <a:spcPct val="0"/>
            </a:spcBef>
            <a:spcAft>
              <a:spcPct val="35000"/>
            </a:spcAft>
            <a:buNone/>
          </a:pPr>
          <a:r>
            <a:rPr lang="en-US" sz="2800" kern="1200" dirty="0" err="1">
              <a:solidFill>
                <a:schemeClr val="tx1"/>
              </a:solidFill>
            </a:rPr>
            <a:t>ReLU</a:t>
          </a:r>
          <a:r>
            <a:rPr lang="en-US" sz="2800" kern="1200" dirty="0">
              <a:solidFill>
                <a:schemeClr val="tx1"/>
              </a:solidFill>
            </a:rPr>
            <a:t> = Rectifier Linear Unit</a:t>
          </a:r>
        </a:p>
      </dsp:txBody>
      <dsp:txXfrm rot="10800000">
        <a:off x="5566691" y="1958102"/>
        <a:ext cx="4558633" cy="2319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FC3AF-25EA-4725-9CBA-A85867E6B860}">
      <dsp:nvSpPr>
        <dsp:cNvPr id="0" name=""/>
        <dsp:cNvSpPr/>
      </dsp:nvSpPr>
      <dsp:spPr>
        <a:xfrm>
          <a:off x="0"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Mid-range</a:t>
          </a:r>
          <a:endParaRPr lang="en-US" sz="4000" kern="1200" dirty="0"/>
        </a:p>
      </dsp:txBody>
      <dsp:txXfrm>
        <a:off x="0" y="0"/>
        <a:ext cx="3337470" cy="1004544"/>
      </dsp:txXfrm>
    </dsp:sp>
    <dsp:sp modelId="{C69519D5-AB5C-46F8-B3FB-8CBB82BF8FDF}">
      <dsp:nvSpPr>
        <dsp:cNvPr id="0" name=""/>
        <dsp:cNvSpPr/>
      </dsp:nvSpPr>
      <dsp:spPr>
        <a:xfrm>
          <a:off x="335030"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𝑦</m:t>
                </m:r>
                <m:r>
                  <a:rPr lang="en-US" sz="1400" b="0" i="1" kern="1200" smtClean="0">
                    <a:latin typeface="Cambria Math" panose="02040503050406030204" pitchFamily="18" charset="0"/>
                  </a:rPr>
                  <m:t>=</m:t>
                </m:r>
                <m:f>
                  <m:fPr>
                    <m:ctrlPr>
                      <a:rPr lang="en-US" sz="1400" b="0" i="1" kern="1200" smtClean="0">
                        <a:latin typeface="Cambria Math" panose="02040503050406030204" pitchFamily="18" charset="0"/>
                      </a:rPr>
                    </m:ctrlPr>
                  </m:fPr>
                  <m:num>
                    <m:d>
                      <m:dPr>
                        <m:ctrlPr>
                          <a:rPr lang="en-US" sz="1400" b="0" i="1" kern="1200" smtClean="0">
                            <a:latin typeface="Cambria Math" panose="02040503050406030204" pitchFamily="18" charset="0"/>
                          </a:rPr>
                        </m:ctrlPr>
                      </m:dPr>
                      <m:e>
                        <m:d>
                          <m:dPr>
                            <m:ctrlPr>
                              <a:rPr lang="en-US" sz="1400" b="0" i="1" kern="1200" smtClean="0">
                                <a:latin typeface="Cambria Math" panose="02040503050406030204" pitchFamily="18" charset="0"/>
                              </a:rPr>
                            </m:ctrlPr>
                          </m:dPr>
                          <m:e>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e>
                        </m:d>
                        <m:r>
                          <a:rPr lang="en-US" sz="1400" b="0" i="1" kern="1200" smtClean="0">
                            <a:latin typeface="Cambria Math" panose="02040503050406030204" pitchFamily="18" charset="0"/>
                          </a:rPr>
                          <m:t>−</m:t>
                        </m:r>
                        <m:d>
                          <m:dPr>
                            <m:ctrlPr>
                              <a:rPr lang="en-US" sz="1400" b="0" i="1" kern="1200" smtClean="0">
                                <a:latin typeface="Cambria Math" panose="02040503050406030204" pitchFamily="18" charset="0"/>
                              </a:rPr>
                            </m:ctrlPr>
                          </m:dPr>
                          <m:e>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e>
                        </m:d>
                      </m:e>
                    </m:d>
                  </m:num>
                  <m:den>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den>
                </m:f>
              </m:oMath>
            </m:oMathPara>
          </a14:m>
          <a:endParaRPr lang="en-US" sz="1700" kern="1200" dirty="0"/>
        </a:p>
      </dsp:txBody>
      <dsp:txXfrm>
        <a:off x="364601" y="1035096"/>
        <a:ext cx="2610834" cy="950470"/>
      </dsp:txXfrm>
    </dsp:sp>
    <dsp:sp modelId="{EC37DAF0-821C-47C9-9EF2-7F43132CD398}">
      <dsp:nvSpPr>
        <dsp:cNvPr id="0" name=""/>
        <dsp:cNvSpPr/>
      </dsp:nvSpPr>
      <dsp:spPr>
        <a:xfrm>
          <a:off x="335030"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midpoint is 0, the minimum is -1 and the maximum of 1 </a:t>
          </a:r>
        </a:p>
      </dsp:txBody>
      <dsp:txXfrm>
        <a:off x="364601" y="2200033"/>
        <a:ext cx="2610834" cy="950470"/>
      </dsp:txXfrm>
    </dsp:sp>
    <dsp:sp modelId="{C14DF6A5-4CB5-48F1-93BF-657443F8CA6D}">
      <dsp:nvSpPr>
        <dsp:cNvPr id="0" name=""/>
        <dsp:cNvSpPr/>
      </dsp:nvSpPr>
      <dsp:spPr>
        <a:xfrm>
          <a:off x="3589064"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Range</a:t>
          </a:r>
        </a:p>
      </dsp:txBody>
      <dsp:txXfrm>
        <a:off x="3589064" y="0"/>
        <a:ext cx="3337470" cy="1004544"/>
      </dsp:txXfrm>
    </dsp:sp>
    <dsp:sp modelId="{A1ADB5AA-34E0-4995-A90B-62DCFD26BA5E}">
      <dsp:nvSpPr>
        <dsp:cNvPr id="0" name=""/>
        <dsp:cNvSpPr/>
      </dsp:nvSpPr>
      <dsp:spPr>
        <a:xfrm>
          <a:off x="3922811"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𝑚𝑎𝑥</m:t>
                        </m:r>
                      </m:sub>
                    </m:sSub>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den>
                </m:f>
              </m:oMath>
            </m:oMathPara>
          </a14:m>
          <a:endParaRPr lang="en-US" sz="2700" kern="1200" dirty="0"/>
        </a:p>
      </dsp:txBody>
      <dsp:txXfrm>
        <a:off x="3952382" y="1035096"/>
        <a:ext cx="2610834" cy="950470"/>
      </dsp:txXfrm>
    </dsp:sp>
    <dsp:sp modelId="{93847505-07D7-43D8-B886-B0BFBF225BF5}">
      <dsp:nvSpPr>
        <dsp:cNvPr id="0" name=""/>
        <dsp:cNvSpPr/>
      </dsp:nvSpPr>
      <dsp:spPr>
        <a:xfrm>
          <a:off x="3922811"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minimum is 0 and the maximum is 1</a:t>
          </a:r>
        </a:p>
      </dsp:txBody>
      <dsp:txXfrm>
        <a:off x="3952382" y="2200033"/>
        <a:ext cx="2610834" cy="950470"/>
      </dsp:txXfrm>
    </dsp:sp>
    <dsp:sp modelId="{F7FAEDB0-847F-40A9-AFE8-9BAA1A107032}">
      <dsp:nvSpPr>
        <dsp:cNvPr id="0" name=""/>
        <dsp:cNvSpPr/>
      </dsp:nvSpPr>
      <dsp:spPr>
        <a:xfrm>
          <a:off x="7176845"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Standardize</a:t>
          </a:r>
        </a:p>
      </dsp:txBody>
      <dsp:txXfrm>
        <a:off x="7176845" y="0"/>
        <a:ext cx="3337470" cy="1004544"/>
      </dsp:txXfrm>
    </dsp:sp>
    <dsp:sp modelId="{07711B7E-440A-4F16-8340-935DB149AB6A}">
      <dsp:nvSpPr>
        <dsp:cNvPr id="0" name=""/>
        <dsp:cNvSpPr/>
      </dsp:nvSpPr>
      <dsp:spPr>
        <a:xfrm>
          <a:off x="7510592"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acc>
                      <m:accPr>
                        <m:chr m:val="̅"/>
                        <m:ctrlPr>
                          <a:rPr lang="en-US" sz="2700" b="0" i="1" kern="1200" smtClean="0">
                            <a:latin typeface="Cambria Math" panose="02040503050406030204" pitchFamily="18" charset="0"/>
                          </a:rPr>
                        </m:ctrlPr>
                      </m:accPr>
                      <m:e>
                        <m:r>
                          <a:rPr lang="en-US" sz="2700" b="0" i="1" kern="1200" smtClean="0">
                            <a:latin typeface="Cambria Math" panose="02040503050406030204" pitchFamily="18" charset="0"/>
                          </a:rPr>
                          <m:t>𝑥</m:t>
                        </m:r>
                      </m:e>
                    </m:acc>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𝑠</m:t>
                        </m:r>
                      </m:e>
                      <m:sub>
                        <m:r>
                          <a:rPr lang="en-US" sz="2700" b="0" i="1" kern="1200" smtClean="0">
                            <a:latin typeface="Cambria Math" panose="02040503050406030204" pitchFamily="18" charset="0"/>
                          </a:rPr>
                          <m:t>𝑥</m:t>
                        </m:r>
                      </m:sub>
                    </m:sSub>
                  </m:den>
                </m:f>
              </m:oMath>
            </m:oMathPara>
          </a14:m>
          <a:endParaRPr lang="en-US" sz="2700" kern="1200" dirty="0"/>
        </a:p>
      </dsp:txBody>
      <dsp:txXfrm>
        <a:off x="7540163" y="1035096"/>
        <a:ext cx="2610834" cy="950470"/>
      </dsp:txXfrm>
    </dsp:sp>
    <dsp:sp modelId="{F350B35D-2735-4BDA-A3CE-C5A1437F48F3}">
      <dsp:nvSpPr>
        <dsp:cNvPr id="0" name=""/>
        <dsp:cNvSpPr/>
      </dsp:nvSpPr>
      <dsp:spPr>
        <a:xfrm>
          <a:off x="7510592"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mean is 0 and the standard deviation is 1</a:t>
          </a:r>
        </a:p>
      </dsp:txBody>
      <dsp:txXfrm>
        <a:off x="7540163" y="2200033"/>
        <a:ext cx="2610834" cy="950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AC60B-14CF-4EA0-9CCC-24F2FA59FEF3}">
      <dsp:nvSpPr>
        <dsp:cNvPr id="0" name=""/>
        <dsp:cNvSpPr/>
      </dsp:nvSpPr>
      <dsp:spPr>
        <a:xfrm>
          <a:off x="0" y="3569039"/>
          <a:ext cx="10515600" cy="7808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Minimize the total cost </a:t>
          </a:r>
          <a14:m xmlns:a14="http://schemas.microsoft.com/office/drawing/2010/main">
            <m:oMath xmlns:m="http://schemas.openxmlformats.org/officeDocument/2006/math">
              <m:r>
                <a:rPr lang="en-US" sz="2100" b="0" i="1" kern="1200" smtClean="0">
                  <a:latin typeface="Cambria Math" panose="02040503050406030204" pitchFamily="18" charset="0"/>
                </a:rPr>
                <m:t>𝐿</m:t>
              </m:r>
              <m:r>
                <a:rPr lang="en-US" sz="2100" b="0" i="0" kern="1200" smtClean="0">
                  <a:latin typeface="Cambria Math" panose="02040503050406030204" pitchFamily="18" charset="0"/>
                </a:rPr>
                <m:t>=</m:t>
              </m:r>
              <m:nary>
                <m:naryPr>
                  <m:chr m:val="∑"/>
                  <m:ctrlPr>
                    <a:rPr lang="en-US" sz="2100" i="1" kern="1200" smtClean="0">
                      <a:latin typeface="Cambria Math" panose="02040503050406030204" pitchFamily="18" charset="0"/>
                    </a:rPr>
                  </m:ctrlPr>
                </m:naryPr>
                <m:sub>
                  <m:r>
                    <m:rPr>
                      <m:brk m:alnAt="23"/>
                    </m:rPr>
                    <a:rPr lang="en-US" sz="2100" b="0" i="1" kern="1200" smtClean="0">
                      <a:latin typeface="Cambria Math" panose="02040503050406030204" pitchFamily="18" charset="0"/>
                    </a:rPr>
                    <m:t>𝑗</m:t>
                  </m:r>
                  <m:r>
                    <a:rPr lang="en-US" sz="2100" b="0" i="1" kern="1200" smtClean="0">
                      <a:latin typeface="Cambria Math" panose="02040503050406030204" pitchFamily="18" charset="0"/>
                    </a:rPr>
                    <m:t>=1</m:t>
                  </m:r>
                </m:sub>
                <m:sup>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p>
                <m:e>
                  <m:r>
                    <a:rPr lang="en-US" sz="2100" i="1" kern="1200">
                      <a:latin typeface="Cambria Math" panose="02040503050406030204" pitchFamily="18" charset="0"/>
                    </a:rPr>
                    <m:t>𝐶</m:t>
                  </m:r>
                  <m:d>
                    <m:dPr>
                      <m:ctrlPr>
                        <a:rPr lang="en-US" sz="2100" i="1" kern="1200">
                          <a:latin typeface="Cambria Math" panose="02040503050406030204" pitchFamily="18" charset="0"/>
                        </a:rPr>
                      </m:ctrlPr>
                    </m:dPr>
                    <m:e>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e>
                  </m:d>
                </m:e>
              </m:nary>
            </m:oMath>
          </a14:m>
          <a:r>
            <a:rPr lang="en-US" sz="2100" kern="1200" dirty="0"/>
            <a:t> with respect to all the synaptic weights</a:t>
          </a:r>
        </a:p>
      </dsp:txBody>
      <dsp:txXfrm>
        <a:off x="0" y="3569039"/>
        <a:ext cx="10515600" cy="780818"/>
      </dsp:txXfrm>
    </dsp:sp>
    <dsp:sp modelId="{43733A32-A400-440C-A0D9-985D5BF7E40C}">
      <dsp:nvSpPr>
        <dsp:cNvPr id="0" name=""/>
        <dsp:cNvSpPr/>
      </dsp:nvSpPr>
      <dsp:spPr>
        <a:xfrm rot="10800000">
          <a:off x="0" y="2379853"/>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predictions </a:t>
          </a:r>
          <a14:m xmlns:a14="http://schemas.microsoft.com/office/drawing/2010/main">
            <m:oMath xmlns:m="http://schemas.openxmlformats.org/officeDocument/2006/math">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oMath>
          </a14:m>
          <a:r>
            <a:rPr lang="en-US" sz="2100" kern="1200" dirty="0"/>
            <a:t> are values of the units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ub>
                  </m:sSub>
                </m:sub>
              </m:sSub>
            </m:oMath>
          </a14:m>
          <a:r>
            <a:rPr lang="en-US" sz="2100" kern="1200" dirty="0"/>
            <a:t> in the output layer</a:t>
          </a:r>
        </a:p>
      </dsp:txBody>
      <dsp:txXfrm rot="10800000">
        <a:off x="0" y="2379853"/>
        <a:ext cx="10515600" cy="780308"/>
      </dsp:txXfrm>
    </dsp:sp>
    <dsp:sp modelId="{06B0774D-E9BD-43C0-A008-B49702942094}">
      <dsp:nvSpPr>
        <dsp:cNvPr id="0" name=""/>
        <dsp:cNvSpPr/>
      </dsp:nvSpPr>
      <dsp:spPr>
        <a:xfrm rot="10800000">
          <a:off x="0" y="1190666"/>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observed target values are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b>
              </m:sSub>
            </m:oMath>
          </a14:m>
          <a:endParaRPr lang="en-US" sz="2100" kern="1200" dirty="0"/>
        </a:p>
      </dsp:txBody>
      <dsp:txXfrm rot="10800000">
        <a:off x="0" y="1190666"/>
        <a:ext cx="10515600" cy="780308"/>
      </dsp:txXfrm>
    </dsp:sp>
    <dsp:sp modelId="{F38C5BE0-9C34-49D5-8A6E-9C206DEAAD2B}">
      <dsp:nvSpPr>
        <dsp:cNvPr id="0" name=""/>
        <dsp:cNvSpPr/>
      </dsp:nvSpPr>
      <dsp:spPr>
        <a:xfrm rot="10800000">
          <a:off x="0" y="1479"/>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cost function, denoted as </a:t>
          </a:r>
          <a14:m xmlns:a14="http://schemas.microsoft.com/office/drawing/2010/main">
            <m:oMath xmlns:m="http://schemas.openxmlformats.org/officeDocument/2006/math">
              <m:r>
                <a:rPr lang="en-US" sz="2100" i="1" kern="1200" smtClean="0">
                  <a:latin typeface="Cambria Math" panose="02040503050406030204" pitchFamily="18" charset="0"/>
                </a:rPr>
                <m:t>𝐶</m:t>
              </m:r>
              <m:d>
                <m:dPr>
                  <m:ctrlPr>
                    <a:rPr lang="en-US" sz="2100" i="1" kern="1200">
                      <a:latin typeface="Cambria Math" panose="02040503050406030204" pitchFamily="18" charset="0"/>
                    </a:rPr>
                  </m:ctrlPr>
                </m:dPr>
                <m:e>
                  <m:r>
                    <a:rPr lang="en-US" sz="2100" b="0" i="1" kern="1200" smtClean="0">
                      <a:latin typeface="Cambria Math" panose="02040503050406030204" pitchFamily="18" charset="0"/>
                    </a:rPr>
                    <m:t>𝑦</m:t>
                  </m:r>
                  <m:r>
                    <a:rPr lang="en-US" sz="2100" b="0" i="1" kern="1200" smtClean="0">
                      <a:latin typeface="Cambria Math" panose="02040503050406030204" pitchFamily="18" charset="0"/>
                    </a:rPr>
                    <m:t>,</m:t>
                  </m:r>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e>
              </m:d>
            </m:oMath>
          </a14:m>
          <a:r>
            <a:rPr lang="en-US" sz="2100" kern="1200" dirty="0"/>
            <a:t>, depends on the observed target and the predictions</a:t>
          </a:r>
        </a:p>
      </dsp:txBody>
      <dsp:txXfrm rot="10800000">
        <a:off x="0" y="1479"/>
        <a:ext cx="10515600" cy="7803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F2DD5-6EF1-42AD-A184-006A3ECCE0F8}">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61EA7-9D28-4609-83A6-8884AF8FA165}">
      <dsp:nvSpPr>
        <dsp:cNvPr id="0" name=""/>
        <dsp:cNvSpPr/>
      </dsp:nvSpPr>
      <dsp:spPr>
        <a:xfrm>
          <a:off x="356339"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The vector of Synaptic Weights</a:t>
          </a:r>
          <a:br>
            <a:rPr lang="en-US" sz="3000" kern="1200" dirty="0"/>
          </a:br>
          <a:r>
            <a:rPr lang="en-US" sz="3000" kern="1200" dirty="0"/>
            <a:t> </a:t>
          </a:r>
          <a14:m xmlns:a14="http://schemas.microsoft.com/office/drawing/2010/main">
            <m:oMath xmlns:m="http://schemas.openxmlformats.org/officeDocument/2006/math">
              <m:r>
                <a:rPr lang="en-US" sz="3000" b="1" i="0" kern="1200" smtClean="0">
                  <a:latin typeface="Cambria Math" panose="02040503050406030204" pitchFamily="18" charset="0"/>
                </a:rPr>
                <m:t>𝐰</m:t>
              </m:r>
              <m:r>
                <a:rPr lang="en-US" sz="3000" b="1" i="0" kern="1200" smtClean="0">
                  <a:latin typeface="Cambria Math" panose="02040503050406030204" pitchFamily="18" charset="0"/>
                </a:rPr>
                <m:t>=</m:t>
              </m:r>
              <m:d>
                <m:dPr>
                  <m:ctrlPr>
                    <a:rPr lang="en-US" sz="3000" b="1" i="1" kern="1200" smtClean="0">
                      <a:latin typeface="Cambria Math" panose="02040503050406030204" pitchFamily="18" charset="0"/>
                    </a:rPr>
                  </m:ctrlPr>
                </m:dPr>
                <m:e>
                  <m:sSub>
                    <m:sSubPr>
                      <m:ctrlPr>
                        <a:rPr lang="en-US" sz="3000" i="1" kern="1200">
                          <a:latin typeface="Cambria Math" panose="02040503050406030204" pitchFamily="18" charset="0"/>
                        </a:rPr>
                      </m:ctrlPr>
                    </m:sSubPr>
                    <m:e>
                      <m:r>
                        <a:rPr lang="en-US" sz="3000" i="1" kern="1200">
                          <a:latin typeface="Cambria Math" panose="02040503050406030204" pitchFamily="18" charset="0"/>
                        </a:rPr>
                        <m:t>𝑤</m:t>
                      </m:r>
                    </m:e>
                    <m:sub>
                      <m:r>
                        <a:rPr lang="en-US" sz="3000" i="1" kern="1200">
                          <a:latin typeface="Cambria Math" panose="02040503050406030204" pitchFamily="18" charset="0"/>
                        </a:rPr>
                        <m:t>𝑖</m:t>
                      </m:r>
                      <m:r>
                        <a:rPr lang="en-US" sz="3000" i="1" kern="1200">
                          <a:latin typeface="Cambria Math" panose="02040503050406030204" pitchFamily="18" charset="0"/>
                        </a:rPr>
                        <m:t>;</m:t>
                      </m:r>
                      <m:r>
                        <a:rPr lang="en-US" sz="3000" i="1" kern="1200">
                          <a:latin typeface="Cambria Math" panose="02040503050406030204" pitchFamily="18" charset="0"/>
                        </a:rPr>
                        <m:t>𝑗</m:t>
                      </m:r>
                    </m:sub>
                  </m:sSub>
                </m:e>
              </m:d>
            </m:oMath>
          </a14:m>
          <a:r>
            <a:rPr lang="en-US" sz="3000" kern="1200" dirty="0"/>
            <a:t> </a:t>
          </a:r>
        </a:p>
      </dsp:txBody>
      <dsp:txXfrm>
        <a:off x="441305" y="1390367"/>
        <a:ext cx="2984748" cy="1570603"/>
      </dsp:txXfrm>
    </dsp:sp>
    <dsp:sp modelId="{FE853593-7BDF-4D80-AE73-BC4B02E055FE}">
      <dsp:nvSpPr>
        <dsp:cNvPr id="0" name=""/>
        <dsp:cNvSpPr/>
      </dsp:nvSpPr>
      <dsp:spPr>
        <a:xfrm>
          <a:off x="368046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Minimize </a:t>
          </a:r>
          <a14:m xmlns:a14="http://schemas.microsoft.com/office/drawing/2010/main">
            <m:oMath xmlns:m="http://schemas.openxmlformats.org/officeDocument/2006/math">
              <m:r>
                <a:rPr lang="en-US" sz="3000" b="0" i="1" kern="1200" smtClean="0">
                  <a:latin typeface="Cambria Math" panose="02040503050406030204" pitchFamily="18" charset="0"/>
                </a:rPr>
                <m:t>𝐿</m:t>
              </m:r>
              <m:d>
                <m:dPr>
                  <m:ctrlPr>
                    <a:rPr lang="en-US" sz="3000" b="0" i="1" kern="1200" smtClean="0">
                      <a:latin typeface="Cambria Math" panose="02040503050406030204" pitchFamily="18" charset="0"/>
                    </a:rPr>
                  </m:ctrlPr>
                </m:dPr>
                <m:e>
                  <m:r>
                    <a:rPr lang="en-US" sz="3000" b="1" i="0" kern="1200" smtClean="0">
                      <a:latin typeface="Cambria Math" panose="02040503050406030204" pitchFamily="18" charset="0"/>
                    </a:rPr>
                    <m:t>𝐰</m:t>
                  </m:r>
                </m:e>
              </m:d>
            </m:oMath>
          </a14:m>
          <a:r>
            <a:rPr lang="en-US" sz="3000" kern="1200" dirty="0"/>
            <a:t> with respect to </a:t>
          </a:r>
          <a14:m xmlns:a14="http://schemas.microsoft.com/office/drawing/2010/main">
            <m:oMath xmlns:m="http://schemas.openxmlformats.org/officeDocument/2006/math">
              <m:r>
                <a:rPr lang="en-US" sz="3000" b="1" kern="1200">
                  <a:latin typeface="Cambria Math" panose="02040503050406030204" pitchFamily="18" charset="0"/>
                </a:rPr>
                <m:t>𝐰</m:t>
              </m:r>
            </m:oMath>
          </a14:m>
          <a:endParaRPr lang="en-US" sz="3000" kern="1200" dirty="0"/>
        </a:p>
      </dsp:txBody>
      <dsp:txXfrm>
        <a:off x="3765426" y="1390367"/>
        <a:ext cx="2984748" cy="1570603"/>
      </dsp:txXfrm>
    </dsp:sp>
    <dsp:sp modelId="{07090957-51E6-4C61-8C48-B19B1EE2955E}">
      <dsp:nvSpPr>
        <dsp:cNvPr id="0" name=""/>
        <dsp:cNvSpPr/>
      </dsp:nvSpPr>
      <dsp:spPr>
        <a:xfrm>
          <a:off x="700458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Cambria Math" panose="02040503050406030204" pitchFamily="18" charset="0"/>
            </a:rPr>
            <a:t>Solve </a:t>
          </a:r>
          <a14:m xmlns:a14="http://schemas.microsoft.com/office/drawing/2010/main">
            <m:oMath xmlns:m="http://schemas.openxmlformats.org/officeDocument/2006/math">
              <m:r>
                <m:rPr>
                  <m:sty m:val="p"/>
                </m:rPr>
                <a:rPr lang="en-US" sz="3000" i="1" kern="1200" smtClean="0">
                  <a:latin typeface="Cambria Math" panose="02040503050406030204" pitchFamily="18" charset="0"/>
                  <a:ea typeface="Cambria Math" panose="02040503050406030204" pitchFamily="18" charset="0"/>
                </a:rPr>
                <m:t>∇</m:t>
              </m:r>
              <m:r>
                <a:rPr lang="en-US" sz="3000" b="0" i="1" kern="1200" smtClean="0">
                  <a:latin typeface="Cambria Math" panose="02040503050406030204" pitchFamily="18" charset="0"/>
                  <a:ea typeface="Cambria Math" panose="02040503050406030204" pitchFamily="18" charset="0"/>
                </a:rPr>
                <m:t>𝐿</m:t>
              </m:r>
              <m:d>
                <m:dPr>
                  <m:ctrlPr>
                    <a:rPr lang="en-US" sz="3000" b="0" i="1" kern="1200" smtClean="0">
                      <a:latin typeface="Cambria Math" panose="02040503050406030204" pitchFamily="18" charset="0"/>
                      <a:ea typeface="Cambria Math" panose="02040503050406030204" pitchFamily="18" charset="0"/>
                    </a:rPr>
                  </m:ctrlPr>
                </m:dPr>
                <m:e>
                  <m:acc>
                    <m:accPr>
                      <m:chr m:val="̂"/>
                      <m:ctrlPr>
                        <a:rPr lang="en-US" sz="3000" b="1" i="1" kern="1200">
                          <a:latin typeface="Cambria Math" panose="02040503050406030204" pitchFamily="18" charset="0"/>
                        </a:rPr>
                      </m:ctrlPr>
                    </m:accPr>
                    <m:e>
                      <m:r>
                        <a:rPr lang="en-US" sz="3000" b="1" kern="1200">
                          <a:latin typeface="Cambria Math" panose="02040503050406030204" pitchFamily="18" charset="0"/>
                        </a:rPr>
                        <m:t>𝐰</m:t>
                      </m:r>
                    </m:e>
                  </m:acc>
                </m:e>
              </m:d>
              <m:r>
                <a:rPr lang="en-US" sz="3000" b="0" i="1" kern="1200" smtClean="0">
                  <a:latin typeface="Cambria Math" panose="02040503050406030204" pitchFamily="18" charset="0"/>
                  <a:ea typeface="Cambria Math" panose="02040503050406030204" pitchFamily="18" charset="0"/>
                </a:rPr>
                <m:t>=</m:t>
              </m:r>
              <m:r>
                <a:rPr lang="en-US" sz="3000" b="1" i="1" kern="1200" smtClean="0">
                  <a:latin typeface="Cambria Math" panose="02040503050406030204" pitchFamily="18" charset="0"/>
                  <a:ea typeface="Cambria Math" panose="02040503050406030204" pitchFamily="18" charset="0"/>
                </a:rPr>
                <m:t>𝟎</m:t>
              </m:r>
            </m:oMath>
          </a14:m>
          <a:r>
            <a:rPr lang="en-US" sz="3000" kern="1200" dirty="0"/>
            <a:t> for </a:t>
          </a:r>
          <a14:m xmlns:a14="http://schemas.microsoft.com/office/drawing/2010/main">
            <m:oMath xmlns:m="http://schemas.openxmlformats.org/officeDocument/2006/math">
              <m:acc>
                <m:accPr>
                  <m:chr m:val="̂"/>
                  <m:ctrlPr>
                    <a:rPr lang="en-US" sz="3000" b="1" i="1" kern="1200" smtClean="0">
                      <a:latin typeface="Cambria Math" panose="02040503050406030204" pitchFamily="18" charset="0"/>
                    </a:rPr>
                  </m:ctrlPr>
                </m:accPr>
                <m:e>
                  <m:r>
                    <a:rPr lang="en-US" sz="3000" b="1" kern="1200">
                      <a:latin typeface="Cambria Math" panose="02040503050406030204" pitchFamily="18" charset="0"/>
                    </a:rPr>
                    <m:t>𝐰</m:t>
                  </m:r>
                </m:e>
              </m:acc>
            </m:oMath>
          </a14:m>
          <a:endParaRPr lang="en-US" sz="3000" kern="1200" dirty="0"/>
        </a:p>
      </dsp:txBody>
      <dsp:txXfrm>
        <a:off x="7089546" y="1390367"/>
        <a:ext cx="2984748" cy="15706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023D6-3246-414D-9D3B-5FE3966B954E}">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2AD03B-C190-47B9-BFB1-A069D395832D}">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4DAE9-9FA3-4211-92BB-0A430C481A7D}">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Calculating the gradient vector </a:t>
          </a:r>
          <a14:m xmlns:a14="http://schemas.microsoft.com/office/drawing/2010/main">
            <m:oMath xmlns:m="http://schemas.openxmlformats.org/officeDocument/2006/math">
              <m:r>
                <m:rPr>
                  <m:sty m:val="p"/>
                </m:rPr>
                <a:rPr lang="en-US" sz="2700" i="1" kern="1200">
                  <a:latin typeface="Cambria Math" panose="02040503050406030204" pitchFamily="18" charset="0"/>
                  <a:ea typeface="Cambria Math" panose="02040503050406030204" pitchFamily="18" charset="0"/>
                </a:rPr>
                <m:t>∇</m:t>
              </m:r>
              <m:r>
                <a:rPr lang="en-US" sz="2700" i="1" kern="1200">
                  <a:latin typeface="Cambria Math" panose="02040503050406030204" pitchFamily="18" charset="0"/>
                  <a:ea typeface="Cambria Math" panose="02040503050406030204" pitchFamily="18" charset="0"/>
                </a:rPr>
                <m:t>𝐿</m:t>
              </m:r>
              <m:d>
                <m:dPr>
                  <m:ctrlPr>
                    <a:rPr lang="en-US" sz="2700" i="1" kern="1200" smtClean="0">
                      <a:latin typeface="Cambria Math" panose="02040503050406030204" pitchFamily="18" charset="0"/>
                      <a:ea typeface="Cambria Math" panose="02040503050406030204" pitchFamily="18" charset="0"/>
                    </a:rPr>
                  </m:ctrlPr>
                </m:dPr>
                <m:e>
                  <m:r>
                    <a:rPr lang="en-US" sz="2700" b="1" i="0" kern="1200" smtClean="0">
                      <a:latin typeface="Cambria Math" panose="02040503050406030204" pitchFamily="18" charset="0"/>
                      <a:ea typeface="Cambria Math" panose="02040503050406030204" pitchFamily="18" charset="0"/>
                    </a:rPr>
                    <m:t>𝐰</m:t>
                  </m:r>
                </m:e>
              </m:d>
            </m:oMath>
          </a14:m>
          <a:r>
            <a:rPr lang="en-US" sz="2700" kern="1200" dirty="0"/>
            <a:t> can be overwhelming</a:t>
          </a:r>
        </a:p>
      </dsp:txBody>
      <dsp:txXfrm rot="10800000">
        <a:off x="389068" y="1958102"/>
        <a:ext cx="2941757" cy="2319635"/>
      </dsp:txXfrm>
    </dsp:sp>
    <dsp:sp modelId="{7FE70F71-2A06-4384-8ABA-ABE56F568473}">
      <dsp:nvSpPr>
        <dsp:cNvPr id="0" name=""/>
        <dsp:cNvSpPr/>
      </dsp:nvSpPr>
      <dsp:spPr>
        <a:xfrm>
          <a:off x="3713321" y="261080"/>
          <a:ext cx="3088957" cy="1435941"/>
        </a:xfrm>
        <a:prstGeom prst="roundRect">
          <a:avLst>
            <a:gd name="adj" fmla="val 10000"/>
          </a:avLst>
        </a:prstGeom>
        <a:blipFill rotWithShape="1">
          <a:blip xmlns:r="http://schemas.openxmlformats.org/officeDocument/2006/relationships" r:embed="rId2"/>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186187-1087-41DA-9B0D-55A4AA0ACEE2}">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Use the Backpropagation algorithm to calculate the gradient vector</a:t>
          </a:r>
        </a:p>
      </dsp:txBody>
      <dsp:txXfrm rot="10800000">
        <a:off x="3786921" y="1958102"/>
        <a:ext cx="2941757" cy="2319635"/>
      </dsp:txXfrm>
    </dsp:sp>
    <dsp:sp modelId="{AAEA272E-44DB-4E57-AF7D-085116EEF47C}">
      <dsp:nvSpPr>
        <dsp:cNvPr id="0" name=""/>
        <dsp:cNvSpPr/>
      </dsp:nvSpPr>
      <dsp:spPr>
        <a:xfrm>
          <a:off x="7111174" y="261080"/>
          <a:ext cx="3088957" cy="1435941"/>
        </a:xfrm>
        <a:prstGeom prst="roundRect">
          <a:avLst>
            <a:gd name="adj" fmla="val 10000"/>
          </a:avLst>
        </a:prstGeom>
        <a:blipFill rotWithShape="1">
          <a:blip xmlns:r="http://schemas.openxmlformats.org/officeDocument/2006/relationships" r:embed="rId3"/>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99ECCC-EBAD-47BE-9F55-145533656E41}">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Backpropagation algorithm applies the Chain Rule in repeatedly</a:t>
          </a:r>
        </a:p>
      </dsp:txBody>
      <dsp:txXfrm rot="10800000">
        <a:off x="7184774" y="1958102"/>
        <a:ext cx="2941757" cy="231963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11/4/2020</a:t>
            </a:fld>
            <a:endParaRPr lang="en-US"/>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369405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294549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149793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306993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210753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283302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902385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357212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a:p>
        </p:txBody>
      </p:sp>
    </p:spTree>
    <p:extLst>
      <p:ext uri="{BB962C8B-B14F-4D97-AF65-F5344CB8AC3E}">
        <p14:creationId xmlns:p14="http://schemas.microsoft.com/office/powerpoint/2010/main" val="554697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2065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19242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304072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01114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420941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3442234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420440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208846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612618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4222167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240133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16164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462436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272622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3233227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3965597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95317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749046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2796253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78335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34637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196438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409646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4014591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1281288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12331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408435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2612832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1466650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4087143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501446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1399617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02276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761086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2309792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1874070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1659968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248300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12225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1273991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8480951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4203903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3468547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273059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37808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4180905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2087479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3197062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3562675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977679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105002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3457475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8984833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511350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16340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979242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1605343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3043680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460601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14465624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30656490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1692676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16365174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6512630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39575746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3608392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40019353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382555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245484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2540BF-23B2-4F45-9B94-47D8436FCB4C}" type="datetime1">
              <a:rPr lang="en-US" smtClean="0"/>
              <a:t>11/4/2020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362BC4-A5E7-49C7-B891-58753148210B}" type="datetime1">
              <a:rPr lang="en-US" smtClean="0"/>
              <a:t>11/4/2020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25DFF6-F27E-4579-83D8-DD35790344B9}" type="datetime1">
              <a:rPr lang="en-US" smtClean="0"/>
              <a:t>11/4/2020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E34A1-4621-4630-8352-14FE3DC14C05}" type="datetime1">
              <a:rPr lang="en-US" smtClean="0"/>
              <a:t>11/4/2020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8D1CEB-5781-4864-8143-B49273504452}" type="datetime1">
              <a:rPr lang="en-US" smtClean="0"/>
              <a:t>11/4/2020</a:t>
            </a:fld>
            <a:endParaRPr lang="en-US"/>
          </a:p>
        </p:txBody>
      </p:sp>
      <p:sp>
        <p:nvSpPr>
          <p:cNvPr id="5" name="Footer Placeholder 4"/>
          <p:cNvSpPr>
            <a:spLocks noGrp="1"/>
          </p:cNvSpPr>
          <p:nvPr>
            <p:ph type="ftr" sz="quarter" idx="11"/>
          </p:nvPr>
        </p:nvSpPr>
        <p:spPr/>
        <p:txBody>
          <a:bodyPr/>
          <a:lstStyle/>
          <a:p>
            <a:r>
              <a:rPr lang="en-US"/>
              <a:t>Copyright © 2020 by Ming-Long Lam, Ph.D.</a:t>
            </a:r>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C0A9C5-0E7C-42B9-B9AF-7653EA6ADA96}" type="datetime1">
              <a:rPr lang="en-US" smtClean="0"/>
              <a:t>11/4/2020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B3C5F9-3B72-4EDD-BD15-CB62ACDBAD64}" type="datetime1">
              <a:rPr lang="en-US" smtClean="0"/>
              <a:t>11/4/2020</a:t>
            </a:fld>
            <a:endParaRPr lang="en-US"/>
          </a:p>
        </p:txBody>
      </p:sp>
      <p:sp>
        <p:nvSpPr>
          <p:cNvPr id="8" name="Footer Placeholder 7"/>
          <p:cNvSpPr>
            <a:spLocks noGrp="1"/>
          </p:cNvSpPr>
          <p:nvPr>
            <p:ph type="ftr" sz="quarter" idx="11"/>
          </p:nvPr>
        </p:nvSpPr>
        <p:spPr/>
        <p:txBody>
          <a:bodyPr/>
          <a:lstStyle/>
          <a:p>
            <a:r>
              <a:rPr lang="en-US"/>
              <a:t>Copyright © 2020 by Ming-Long Lam, Ph.D.</a:t>
            </a:r>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FEE6C9-85A7-4B9D-B5AD-744BCBF08D92}" type="datetime1">
              <a:rPr lang="en-US" smtClean="0"/>
              <a:t>11/4/2020</a:t>
            </a:fld>
            <a:endParaRPr lang="en-US"/>
          </a:p>
        </p:txBody>
      </p:sp>
      <p:sp>
        <p:nvSpPr>
          <p:cNvPr id="4" name="Footer Placeholder 3"/>
          <p:cNvSpPr>
            <a:spLocks noGrp="1"/>
          </p:cNvSpPr>
          <p:nvPr>
            <p:ph type="ftr" sz="quarter" idx="11"/>
          </p:nvPr>
        </p:nvSpPr>
        <p:spPr/>
        <p:txBody>
          <a:bodyPr/>
          <a:lstStyle/>
          <a:p>
            <a:r>
              <a:rPr lang="en-US"/>
              <a:t>Copyright © 2020 by Ming-Long Lam, Ph.D.</a:t>
            </a:r>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B20FA1-6FAB-4EF9-B4AA-ED34B4E269B1}" type="datetime1">
              <a:rPr lang="en-US" smtClean="0"/>
              <a:t>11/4/2020</a:t>
            </a:fld>
            <a:endParaRPr lang="en-US"/>
          </a:p>
        </p:txBody>
      </p:sp>
      <p:sp>
        <p:nvSpPr>
          <p:cNvPr id="3" name="Footer Placeholder 2"/>
          <p:cNvSpPr>
            <a:spLocks noGrp="1"/>
          </p:cNvSpPr>
          <p:nvPr>
            <p:ph type="ftr" sz="quarter" idx="11"/>
          </p:nvPr>
        </p:nvSpPr>
        <p:spPr/>
        <p:txBody>
          <a:bodyPr/>
          <a:lstStyle/>
          <a:p>
            <a:r>
              <a:rPr lang="en-US"/>
              <a:t>Copyright © 2020 by Ming-Long Lam, Ph.D.</a:t>
            </a:r>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7C023-54DF-4190-B18A-12B394CEF272}" type="datetime1">
              <a:rPr lang="en-US" smtClean="0"/>
              <a:t>11/4/2020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457726-8412-4D0C-A437-D56A5DFA0C3E}" type="datetime1">
              <a:rPr lang="en-US" smtClean="0"/>
              <a:t>11/4/2020</a:t>
            </a:fld>
            <a:endParaRPr lang="en-US"/>
          </a:p>
        </p:txBody>
      </p:sp>
      <p:sp>
        <p:nvSpPr>
          <p:cNvPr id="6" name="Footer Placeholder 5"/>
          <p:cNvSpPr>
            <a:spLocks noGrp="1"/>
          </p:cNvSpPr>
          <p:nvPr>
            <p:ph type="ftr" sz="quarter" idx="11"/>
          </p:nvPr>
        </p:nvSpPr>
        <p:spPr/>
        <p:txBody>
          <a:bodyPr/>
          <a:lstStyle/>
          <a:p>
            <a:r>
              <a:rPr lang="en-US"/>
              <a:t>Copyright © 2020 by Ming-Long Lam, Ph.D.</a:t>
            </a:r>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192DB-4B84-440F-85F5-4A5F3FBD8000}" type="datetime1">
              <a:rPr lang="en-US" smtClean="0"/>
              <a:t>11/4/2020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by Ming-Long Lam, Ph.D.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a:p>
        </p:txBody>
      </p:sp>
      <p:pic>
        <p:nvPicPr>
          <p:cNvPr id="7" name="Picture 6" descr="A picture containing table&#10;&#10;Description automatically generated">
            <a:extLst>
              <a:ext uri="{FF2B5EF4-FFF2-40B4-BE49-F238E27FC236}">
                <a16:creationId xmlns:a16="http://schemas.microsoft.com/office/drawing/2014/main" id="{2A20D813-B4EC-495C-8031-5D21A6CC086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6.xml"/><Relationship Id="rId12"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QuickStyle" Target="../diagrams/quickStyle6.xml"/><Relationship Id="rId5" Type="http://schemas.openxmlformats.org/officeDocument/2006/relationships/diagramQuickStyle" Target="../diagrams/quickStyle6.xml"/><Relationship Id="rId10" Type="http://schemas.openxmlformats.org/officeDocument/2006/relationships/diagramLayout" Target="../diagrams/layout6.xml"/><Relationship Id="rId4" Type="http://schemas.openxmlformats.org/officeDocument/2006/relationships/diagramLayout" Target="../diagrams/layout6.xml"/><Relationship Id="rId9" Type="http://schemas.openxmlformats.org/officeDocument/2006/relationships/diagramData" Target="../diagrams/data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7.xml"/><Relationship Id="rId12" Type="http://schemas.openxmlformats.org/officeDocument/2006/relationships/diagramColors" Target="../diagrams/colors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QuickStyle" Target="../diagrams/quickStyle7.xml"/><Relationship Id="rId5" Type="http://schemas.openxmlformats.org/officeDocument/2006/relationships/diagramQuickStyle" Target="../diagrams/quickStyle7.xml"/><Relationship Id="rId10" Type="http://schemas.openxmlformats.org/officeDocument/2006/relationships/diagramLayout" Target="../diagrams/layout7.xml"/><Relationship Id="rId4" Type="http://schemas.openxmlformats.org/officeDocument/2006/relationships/diagramLayout" Target="../diagrams/layout7.xml"/><Relationship Id="rId9" Type="http://schemas.openxmlformats.org/officeDocument/2006/relationships/diagramData" Target="../diagrams/data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380.png"/><Relationship Id="rId3" Type="http://schemas.openxmlformats.org/officeDocument/2006/relationships/diagramData" Target="../diagrams/data12.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0.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10" Type="http://schemas.openxmlformats.org/officeDocument/2006/relationships/image" Target="../media/image48.png"/><Relationship Id="rId4" Type="http://schemas.openxmlformats.org/officeDocument/2006/relationships/image" Target="../media/image37.emf"/><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1.png"/><Relationship Id="rId7" Type="http://schemas.openxmlformats.org/officeDocument/2006/relationships/diagramColors" Target="../diagrams/colors1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2.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1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1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6.png"/><Relationship Id="rId7" Type="http://schemas.openxmlformats.org/officeDocument/2006/relationships/diagramColors" Target="../diagrams/colors1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2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1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2.png"/><Relationship Id="rId4" Type="http://schemas.openxmlformats.org/officeDocument/2006/relationships/image" Target="../media/image65.png"/><Relationship Id="rId9"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1.png"/><Relationship Id="rId4" Type="http://schemas.openxmlformats.org/officeDocument/2006/relationships/image" Target="../media/image74.pn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19.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29.xml"/><Relationship Id="rId13" Type="http://schemas.openxmlformats.org/officeDocument/2006/relationships/image" Target="../media/image110.png"/><Relationship Id="rId3" Type="http://schemas.openxmlformats.org/officeDocument/2006/relationships/diagramData" Target="../diagrams/data28.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pn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446" y="2684736"/>
            <a:ext cx="10621108"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484: Introduction to</a:t>
            </a:r>
            <a:br>
              <a:rPr lang="en-US" sz="7000" b="1" dirty="0">
                <a:solidFill>
                  <a:schemeClr val="accent5">
                    <a:lumMod val="50000"/>
                  </a:schemeClr>
                </a:solidFill>
              </a:rPr>
            </a:br>
            <a:r>
              <a:rPr lang="en-US" sz="7000" b="1" dirty="0">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11 </a:t>
            </a:r>
          </a:p>
          <a:p>
            <a:r>
              <a:rPr lang="en-US" sz="4000" dirty="0"/>
              <a:t>November 4, 2020</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5" name="Picture 4" descr="A picture containing drawing&#10;&#10;Description automatically generated">
            <a:extLst>
              <a:ext uri="{FF2B5EF4-FFF2-40B4-BE49-F238E27FC236}">
                <a16:creationId xmlns:a16="http://schemas.microsoft.com/office/drawing/2014/main" id="{6FA015BE-09F2-4D92-B3A3-7A14BE48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52" y="182562"/>
            <a:ext cx="6550927" cy="1828800"/>
          </a:xfrm>
          <a:prstGeom prst="rect">
            <a:avLst/>
          </a:prstGeom>
        </p:spPr>
      </p:pic>
      <p:sp>
        <p:nvSpPr>
          <p:cNvPr id="6" name="Footer Placeholder 5">
            <a:extLst>
              <a:ext uri="{FF2B5EF4-FFF2-40B4-BE49-F238E27FC236}">
                <a16:creationId xmlns:a16="http://schemas.microsoft.com/office/drawing/2014/main" id="{74FD01BE-3D02-4883-BC9F-D73575207879}"/>
              </a:ext>
            </a:extLst>
          </p:cNvPr>
          <p:cNvSpPr>
            <a:spLocks noGrp="1"/>
          </p:cNvSpPr>
          <p:nvPr>
            <p:ph type="ftr" sz="quarter" idx="11"/>
          </p:nvPr>
        </p:nvSpPr>
        <p:spPr/>
        <p:txBody>
          <a:bodyPr/>
          <a:lstStyle/>
          <a:p>
            <a:r>
              <a:rPr lang="en-US" dirty="0"/>
              <a:t>Copyright © 2020 by Ming-Long Lam, Ph.D.</a:t>
            </a:r>
          </a:p>
        </p:txBody>
      </p:sp>
    </p:spTree>
    <p:extLst>
      <p:ext uri="{BB962C8B-B14F-4D97-AF65-F5344CB8AC3E}">
        <p14:creationId xmlns:p14="http://schemas.microsoft.com/office/powerpoint/2010/main" val="70260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Does the Original Perceptron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dirty="0"/>
                  <a:t>The input to the hidden node is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endParaRPr lang="en-US" dirty="0"/>
              </a:p>
              <a:p>
                <a:r>
                  <a:rPr lang="en-US" dirty="0"/>
                  <a:t>The output from the hidden node is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endParaRPr lang="en-US" dirty="0"/>
              </a:p>
              <a:p>
                <a:r>
                  <a:rPr lang="en-US" dirty="0"/>
                  <a:t>The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mr>
                          <m:mr>
                            <m:e>
                              <m:r>
                                <a:rPr lang="en-US" b="0" i="1" smtClean="0">
                                  <a:latin typeface="Cambria Math" panose="02040503050406030204" pitchFamily="18" charset="0"/>
                                </a:rPr>
                                <m:t>0,</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e>
                          </m:mr>
                        </m:m>
                      </m:e>
                    </m:d>
                  </m:oMath>
                </a14:m>
                <a:r>
                  <a:rPr lang="en-US" dirty="0"/>
                  <a:t>  where </a:t>
                </a:r>
                <a14:m>
                  <m:oMath xmlns:m="http://schemas.openxmlformats.org/officeDocument/2006/math">
                    <m:r>
                      <a:rPr lang="en-US" b="0" i="1" smtClean="0">
                        <a:latin typeface="Cambria Math" panose="02040503050406030204" pitchFamily="18" charset="0"/>
                      </a:rPr>
                      <m:t>𝑡</m:t>
                    </m:r>
                  </m:oMath>
                </a14:m>
                <a:r>
                  <a:rPr lang="en-US" dirty="0"/>
                  <a:t> is a </a:t>
                </a:r>
                <a:r>
                  <a:rPr lang="en-US" i="1" dirty="0"/>
                  <a:t>threshold value</a:t>
                </a:r>
                <a:endParaRPr lang="en-US" dirty="0"/>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and the threshold value </a:t>
                </a:r>
                <a14:m>
                  <m:oMath xmlns:m="http://schemas.openxmlformats.org/officeDocument/2006/math">
                    <m:r>
                      <a:rPr lang="en-US" i="1">
                        <a:latin typeface="Cambria Math" panose="02040503050406030204" pitchFamily="18" charset="0"/>
                      </a:rPr>
                      <m:t>𝑡</m:t>
                    </m:r>
                  </m:oMath>
                </a14:m>
                <a:r>
                  <a:rPr lang="en-US" dirty="0"/>
                  <a:t>.</a:t>
                </a:r>
              </a:p>
              <a:p>
                <a:r>
                  <a:rPr lang="en-US" dirty="0"/>
                  <a:t>The original perceptron is a decision rule which takes binary inputs and delivers a binary output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1821" r="-75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sp>
        <p:nvSpPr>
          <p:cNvPr id="4" name="Footer Placeholder 3">
            <a:extLst>
              <a:ext uri="{FF2B5EF4-FFF2-40B4-BE49-F238E27FC236}">
                <a16:creationId xmlns:a16="http://schemas.microsoft.com/office/drawing/2014/main" id="{A0C7BE4D-21D0-4B94-8D4C-192027A4827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03920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531" y="365125"/>
            <a:ext cx="10515600" cy="1325563"/>
          </a:xfrm>
        </p:spPr>
        <p:txBody>
          <a:bodyPr>
            <a:normAutofit/>
          </a:bodyPr>
          <a:lstStyle/>
          <a:p>
            <a:r>
              <a:rPr lang="en-US" b="1" dirty="0">
                <a:solidFill>
                  <a:schemeClr val="bg1"/>
                </a:solidFill>
              </a:rPr>
              <a:t>How to Pay for the Meal?</a:t>
            </a:r>
            <a:br>
              <a:rPr lang="en-US" b="1" dirty="0">
                <a:solidFill>
                  <a:schemeClr val="bg1"/>
                </a:solidFill>
              </a:rPr>
            </a:br>
            <a:r>
              <a:rPr lang="en-US" sz="2400" b="1" dirty="0">
                <a:solidFill>
                  <a:schemeClr val="bg1"/>
                </a:solidFill>
              </a:rPr>
              <a:t>(Another Perceptron Example)</a:t>
            </a:r>
          </a:p>
        </p:txBody>
      </p:sp>
      <p:pic>
        <p:nvPicPr>
          <p:cNvPr id="4" name="Content Placeholder 3">
            <a:extLst>
              <a:ext uri="{FF2B5EF4-FFF2-40B4-BE49-F238E27FC236}">
                <a16:creationId xmlns:a16="http://schemas.microsoft.com/office/drawing/2014/main" id="{4349D257-8FAF-4C6F-9FBF-00EA2668928F}"/>
              </a:ext>
            </a:extLst>
          </p:cNvPr>
          <p:cNvPicPr>
            <a:picLocks noGrp="1" noChangeAspect="1"/>
          </p:cNvPicPr>
          <p:nvPr>
            <p:ph idx="1"/>
          </p:nvPr>
        </p:nvPicPr>
        <p:blipFill>
          <a:blip r:embed="rId3"/>
          <a:stretch>
            <a:fillRect/>
          </a:stretch>
        </p:blipFill>
        <p:spPr>
          <a:xfrm>
            <a:off x="5867403" y="3212430"/>
            <a:ext cx="1828800" cy="182880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pic>
        <p:nvPicPr>
          <p:cNvPr id="3076" name="Picture 4" descr="Related image">
            <a:extLst>
              <a:ext uri="{FF2B5EF4-FFF2-40B4-BE49-F238E27FC236}">
                <a16:creationId xmlns:a16="http://schemas.microsoft.com/office/drawing/2014/main" id="{BBE193B0-C337-425D-8C77-E6CE8FD432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3151" y="3201194"/>
            <a:ext cx="320842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1 bill">
            <a:extLst>
              <a:ext uri="{FF2B5EF4-FFF2-40B4-BE49-F238E27FC236}">
                <a16:creationId xmlns:a16="http://schemas.microsoft.com/office/drawing/2014/main" id="{383244C3-3B5C-48CC-A2FB-8FECA7A3A3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601788"/>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5 bill">
            <a:extLst>
              <a:ext uri="{FF2B5EF4-FFF2-40B4-BE49-F238E27FC236}">
                <a16:creationId xmlns:a16="http://schemas.microsoft.com/office/drawing/2014/main" id="{9C1B105D-4054-47A8-83E7-D6F286F12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321509"/>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10 bill">
            <a:extLst>
              <a:ext uri="{FF2B5EF4-FFF2-40B4-BE49-F238E27FC236}">
                <a16:creationId xmlns:a16="http://schemas.microsoft.com/office/drawing/2014/main" id="{9EFFD36D-7D7B-42FA-A74F-0755FA949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5041230"/>
            <a:ext cx="3657600" cy="158817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40C702F-366A-4A30-8399-7151E39D0F10}"/>
              </a:ext>
            </a:extLst>
          </p:cNvPr>
          <p:cNvCxnSpPr>
            <a:stCxn id="3078" idx="3"/>
            <a:endCxn id="4" idx="1"/>
          </p:cNvCxnSpPr>
          <p:nvPr/>
        </p:nvCxnSpPr>
        <p:spPr>
          <a:xfrm>
            <a:off x="4495799" y="2395873"/>
            <a:ext cx="1371604" cy="17309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CC1518-3CB6-4308-AA6B-6A30F1825480}"/>
              </a:ext>
            </a:extLst>
          </p:cNvPr>
          <p:cNvCxnSpPr>
            <a:cxnSpLocks/>
            <a:endCxn id="4" idx="1"/>
          </p:cNvCxnSpPr>
          <p:nvPr/>
        </p:nvCxnSpPr>
        <p:spPr>
          <a:xfrm flipV="1">
            <a:off x="4495799" y="4126830"/>
            <a:ext cx="1371604" cy="16934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97672D-0228-416E-9987-15AF899AC88A}"/>
              </a:ext>
            </a:extLst>
          </p:cNvPr>
          <p:cNvCxnSpPr>
            <a:cxnSpLocks/>
            <a:endCxn id="4" idx="1"/>
          </p:cNvCxnSpPr>
          <p:nvPr/>
        </p:nvCxnSpPr>
        <p:spPr>
          <a:xfrm>
            <a:off x="4495799" y="4108074"/>
            <a:ext cx="1371604" cy="18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F9ADFE-8566-40D3-9F96-6415B33191FE}"/>
              </a:ext>
            </a:extLst>
          </p:cNvPr>
          <p:cNvCxnSpPr>
            <a:cxnSpLocks/>
            <a:endCxn id="3076" idx="1"/>
          </p:cNvCxnSpPr>
          <p:nvPr/>
        </p:nvCxnSpPr>
        <p:spPr>
          <a:xfrm flipV="1">
            <a:off x="7696203" y="4115594"/>
            <a:ext cx="996948" cy="18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71B197-1AF7-4DF6-B989-5525DA8AC38C}"/>
              </a:ext>
            </a:extLst>
          </p:cNvPr>
          <p:cNvSpPr txBox="1"/>
          <p:nvPr/>
        </p:nvSpPr>
        <p:spPr>
          <a:xfrm>
            <a:off x="10820400" y="4349119"/>
            <a:ext cx="1225290" cy="830997"/>
          </a:xfrm>
          <a:prstGeom prst="rect">
            <a:avLst/>
          </a:prstGeom>
          <a:noFill/>
        </p:spPr>
        <p:txBody>
          <a:bodyPr wrap="square" rtlCol="0">
            <a:spAutoFit/>
          </a:bodyPr>
          <a:lstStyle/>
          <a:p>
            <a:r>
              <a:rPr lang="en-US" sz="4800" dirty="0">
                <a:latin typeface="Magneto" panose="04030805050802020D02" pitchFamily="82" charset="0"/>
              </a:rPr>
              <a:t>$6</a:t>
            </a:r>
          </a:p>
        </p:txBody>
      </p:sp>
      <p:sp>
        <p:nvSpPr>
          <p:cNvPr id="14" name="TextBox 13">
            <a:extLst>
              <a:ext uri="{FF2B5EF4-FFF2-40B4-BE49-F238E27FC236}">
                <a16:creationId xmlns:a16="http://schemas.microsoft.com/office/drawing/2014/main" id="{1FD8AADF-63CD-4614-809D-E5B93E19FA11}"/>
              </a:ext>
            </a:extLst>
          </p:cNvPr>
          <p:cNvSpPr txBox="1"/>
          <p:nvPr/>
        </p:nvSpPr>
        <p:spPr>
          <a:xfrm>
            <a:off x="4685384" y="5067317"/>
            <a:ext cx="2088640" cy="954107"/>
          </a:xfrm>
          <a:prstGeom prst="rect">
            <a:avLst/>
          </a:prstGeom>
          <a:noFill/>
        </p:spPr>
        <p:txBody>
          <a:bodyPr wrap="square" rtlCol="0">
            <a:spAutoFit/>
          </a:bodyPr>
          <a:lstStyle/>
          <a:p>
            <a:r>
              <a:rPr lang="en-US" sz="2800" dirty="0"/>
              <a:t>Use (1) or</a:t>
            </a:r>
          </a:p>
          <a:p>
            <a:r>
              <a:rPr lang="en-US" sz="2800" dirty="0"/>
              <a:t>Not Use (0)?</a:t>
            </a:r>
          </a:p>
        </p:txBody>
      </p:sp>
      <p:sp>
        <p:nvSpPr>
          <p:cNvPr id="15" name="Rectangle 14">
            <a:extLst>
              <a:ext uri="{FF2B5EF4-FFF2-40B4-BE49-F238E27FC236}">
                <a16:creationId xmlns:a16="http://schemas.microsoft.com/office/drawing/2014/main" id="{5BB566E4-9063-498A-85D3-DCE907E3F32D}"/>
              </a:ext>
            </a:extLst>
          </p:cNvPr>
          <p:cNvSpPr/>
          <p:nvPr/>
        </p:nvSpPr>
        <p:spPr>
          <a:xfrm rot="16200000">
            <a:off x="-1056456" y="3907945"/>
            <a:ext cx="3333798" cy="369332"/>
          </a:xfrm>
          <a:prstGeom prst="rect">
            <a:avLst/>
          </a:prstGeom>
        </p:spPr>
        <p:txBody>
          <a:bodyPr wrap="none">
            <a:spAutoFit/>
          </a:bodyPr>
          <a:lstStyle/>
          <a:p>
            <a:r>
              <a:rPr lang="en-US" dirty="0"/>
              <a:t>You have three bills in your wallet</a:t>
            </a:r>
          </a:p>
        </p:txBody>
      </p:sp>
      <p:sp>
        <p:nvSpPr>
          <p:cNvPr id="18" name="TextBox 17">
            <a:extLst>
              <a:ext uri="{FF2B5EF4-FFF2-40B4-BE49-F238E27FC236}">
                <a16:creationId xmlns:a16="http://schemas.microsoft.com/office/drawing/2014/main" id="{ECF5D126-5F0F-4809-8337-82E47F3A28A0}"/>
              </a:ext>
            </a:extLst>
          </p:cNvPr>
          <p:cNvSpPr txBox="1"/>
          <p:nvPr/>
        </p:nvSpPr>
        <p:spPr>
          <a:xfrm>
            <a:off x="8731759" y="5163282"/>
            <a:ext cx="2800877" cy="954107"/>
          </a:xfrm>
          <a:prstGeom prst="rect">
            <a:avLst/>
          </a:prstGeom>
          <a:noFill/>
        </p:spPr>
        <p:txBody>
          <a:bodyPr wrap="square" rtlCol="0">
            <a:spAutoFit/>
          </a:bodyPr>
          <a:lstStyle/>
          <a:p>
            <a:r>
              <a:rPr lang="en-US" sz="2800" dirty="0"/>
              <a:t>Meal is Paid (1) or Not (0)?</a:t>
            </a:r>
          </a:p>
        </p:txBody>
      </p:sp>
      <p:sp>
        <p:nvSpPr>
          <p:cNvPr id="3" name="Footer Placeholder 2">
            <a:extLst>
              <a:ext uri="{FF2B5EF4-FFF2-40B4-BE49-F238E27FC236}">
                <a16:creationId xmlns:a16="http://schemas.microsoft.com/office/drawing/2014/main" id="{CCDD944C-5505-456F-825E-146902127D6B}"/>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64866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Pay for the Meal?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means you used the $1 bill.  Otherwise, zero.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means you used the $5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=1</m:t>
                    </m:r>
                  </m:oMath>
                </a14:m>
                <a:r>
                  <a:rPr lang="en-US" dirty="0"/>
                  <a:t> means you used the $10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0</m:t>
                    </m:r>
                  </m:oMath>
                </a14:m>
                <a:r>
                  <a:rPr lang="en-US" dirty="0"/>
                  <a:t>.</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 means the meal is paid.  Otherwise, zero.</a:t>
                </a:r>
              </a:p>
              <a:p>
                <a:r>
                  <a:rPr lang="en-US" dirty="0"/>
                  <a:t>The cash tendered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a:t>
                </a:r>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oMath>
                </a14:m>
                <a:r>
                  <a:rPr lang="en-US" dirty="0"/>
                  <a:t> then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Otherwise,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sp>
        <p:nvSpPr>
          <p:cNvPr id="4" name="Footer Placeholder 3">
            <a:extLst>
              <a:ext uri="{FF2B5EF4-FFF2-40B4-BE49-F238E27FC236}">
                <a16:creationId xmlns:a16="http://schemas.microsoft.com/office/drawing/2014/main" id="{EF76BBC4-01CD-476C-92A7-54F0BE38194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8712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Many Ways to Pay for the Meal …</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extLst>
                  <p:ext uri="{D42A27DB-BD31-4B8C-83A1-F6EECF244321}">
                    <p14:modId xmlns:p14="http://schemas.microsoft.com/office/powerpoint/2010/main" val="946205686"/>
                  </p:ext>
                </p:extLst>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($1)</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 ($5)</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oMath>
                          </a14:m>
                          <a:r>
                            <a:rPr lang="en-US" sz="2000" dirty="0"/>
                            <a:t> ($10)</a:t>
                          </a:r>
                        </a:p>
                      </a:txBody>
                      <a:tcPr anchor="ct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Choice>
        <mc:Fallback xmlns="">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extLst>
                  <p:ext uri="{D42A27DB-BD31-4B8C-83A1-F6EECF244321}">
                    <p14:modId xmlns:p14="http://schemas.microsoft.com/office/powerpoint/2010/main" val="946205686"/>
                  </p:ext>
                </p:extLst>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endParaRPr lang="en-US"/>
                        </a:p>
                      </a:txBody>
                      <a:tcPr anchor="ctr">
                        <a:blipFill>
                          <a:blip r:embed="rId4"/>
                          <a:stretch>
                            <a:fillRect l="-330" t="-1299" r="-400660" b="-814286"/>
                          </a:stretch>
                        </a:blipFill>
                      </a:tcPr>
                    </a:tc>
                    <a:tc>
                      <a:txBody>
                        <a:bodyPr/>
                        <a:lstStyle/>
                        <a:p>
                          <a:endParaRPr lang="en-US"/>
                        </a:p>
                      </a:txBody>
                      <a:tcPr anchor="ctr">
                        <a:blipFill>
                          <a:blip r:embed="rId4"/>
                          <a:stretch>
                            <a:fillRect l="-100662" t="-1299" r="-301987" b="-814286"/>
                          </a:stretch>
                        </a:blipFill>
                      </a:tcPr>
                    </a:tc>
                    <a:tc>
                      <a:txBody>
                        <a:bodyPr/>
                        <a:lstStyle/>
                        <a:p>
                          <a:endParaRPr lang="en-US"/>
                        </a:p>
                      </a:txBody>
                      <a:tcPr anchor="ctr">
                        <a:blipFill>
                          <a:blip r:embed="rId4"/>
                          <a:stretch>
                            <a:fillRect l="-200000" t="-1299" r="-200990" b="-814286"/>
                          </a:stretch>
                        </a:blipFill>
                      </a:tcP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Fallback>
      </mc:AlternateContent>
      <p:sp>
        <p:nvSpPr>
          <p:cNvPr id="3" name="Footer Placeholder 2">
            <a:extLst>
              <a:ext uri="{FF2B5EF4-FFF2-40B4-BE49-F238E27FC236}">
                <a16:creationId xmlns:a16="http://schemas.microsoft.com/office/drawing/2014/main" id="{29B44961-2C50-432D-814E-4589A8BDBCE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64942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br>
              <a:rPr lang="en-US" b="1" dirty="0">
                <a:solidFill>
                  <a:schemeClr val="bg1"/>
                </a:solidFill>
              </a:rPr>
            </a:br>
            <a:r>
              <a:rPr lang="en-US" sz="2400" b="1" dirty="0">
                <a:solidFill>
                  <a:schemeClr val="bg1"/>
                </a:solidFill>
              </a:rPr>
              <a:t>(A Two Perceptrons Example)</a:t>
            </a:r>
          </a:p>
        </p:txBody>
      </p:sp>
      <p:sp>
        <p:nvSpPr>
          <p:cNvPr id="3" name="Content Placeholder 2"/>
          <p:cNvSpPr>
            <a:spLocks noGrp="1"/>
          </p:cNvSpPr>
          <p:nvPr>
            <p:ph idx="1"/>
          </p:nvPr>
        </p:nvSpPr>
        <p:spPr>
          <a:xfrm>
            <a:off x="838200" y="1825625"/>
            <a:ext cx="10474029" cy="1682685"/>
          </a:xfrm>
        </p:spPr>
        <p:txBody>
          <a:bodyPr>
            <a:normAutofit/>
          </a:bodyPr>
          <a:lstStyle/>
          <a:p>
            <a:r>
              <a:rPr lang="en-US" dirty="0"/>
              <a:t>The XOR gate implements the Exclusive OR function</a:t>
            </a:r>
          </a:p>
          <a:p>
            <a:r>
              <a:rPr lang="en-US" dirty="0"/>
              <a:t>Z = A XOR B = (A AND NOT B) OR (NOT A AND B)</a:t>
            </a:r>
          </a:p>
          <a:p>
            <a:r>
              <a:rPr lang="en-US" dirty="0"/>
              <a:t>The output is True only when either input is True but not both</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pic>
        <p:nvPicPr>
          <p:cNvPr id="4" name="Picture 3">
            <a:extLst>
              <a:ext uri="{FF2B5EF4-FFF2-40B4-BE49-F238E27FC236}">
                <a16:creationId xmlns:a16="http://schemas.microsoft.com/office/drawing/2014/main" id="{30394970-558B-4DB3-8FFD-A3BAE5F3E17F}"/>
              </a:ext>
            </a:extLst>
          </p:cNvPr>
          <p:cNvPicPr>
            <a:picLocks noChangeAspect="1"/>
          </p:cNvPicPr>
          <p:nvPr/>
        </p:nvPicPr>
        <p:blipFill>
          <a:blip r:embed="rId3"/>
          <a:stretch>
            <a:fillRect/>
          </a:stretch>
        </p:blipFill>
        <p:spPr>
          <a:xfrm>
            <a:off x="6740229" y="3598608"/>
            <a:ext cx="4572000" cy="2430684"/>
          </a:xfrm>
          <a:prstGeom prst="rect">
            <a:avLst/>
          </a:prstGeom>
        </p:spPr>
      </p:pic>
      <p:graphicFrame>
        <p:nvGraphicFramePr>
          <p:cNvPr id="8" name="Table 7">
            <a:extLst>
              <a:ext uri="{FF2B5EF4-FFF2-40B4-BE49-F238E27FC236}">
                <a16:creationId xmlns:a16="http://schemas.microsoft.com/office/drawing/2014/main" id="{6E34C3EF-3289-4614-92BC-5A72FEF91BC2}"/>
              </a:ext>
            </a:extLst>
          </p:cNvPr>
          <p:cNvGraphicFramePr>
            <a:graphicFrameLocks noGrp="1"/>
          </p:cNvGraphicFramePr>
          <p:nvPr>
            <p:extLst>
              <p:ext uri="{D42A27DB-BD31-4B8C-83A1-F6EECF244321}">
                <p14:modId xmlns:p14="http://schemas.microsoft.com/office/powerpoint/2010/main" val="65769789"/>
              </p:ext>
            </p:extLst>
          </p:nvPr>
        </p:nvGraphicFramePr>
        <p:xfrm>
          <a:off x="879771" y="3598608"/>
          <a:ext cx="5216229" cy="2430685"/>
        </p:xfrm>
        <a:graphic>
          <a:graphicData uri="http://schemas.openxmlformats.org/drawingml/2006/table">
            <a:tbl>
              <a:tblPr firstRow="1" bandRow="1">
                <a:tableStyleId>{5C22544A-7EE6-4342-B048-85BDC9FD1C3A}</a:tableStyleId>
              </a:tblPr>
              <a:tblGrid>
                <a:gridCol w="1738743">
                  <a:extLst>
                    <a:ext uri="{9D8B030D-6E8A-4147-A177-3AD203B41FA5}">
                      <a16:colId xmlns:a16="http://schemas.microsoft.com/office/drawing/2014/main" val="2543239674"/>
                    </a:ext>
                  </a:extLst>
                </a:gridCol>
                <a:gridCol w="1738743">
                  <a:extLst>
                    <a:ext uri="{9D8B030D-6E8A-4147-A177-3AD203B41FA5}">
                      <a16:colId xmlns:a16="http://schemas.microsoft.com/office/drawing/2014/main" val="1789216652"/>
                    </a:ext>
                  </a:extLst>
                </a:gridCol>
                <a:gridCol w="1738743">
                  <a:extLst>
                    <a:ext uri="{9D8B030D-6E8A-4147-A177-3AD203B41FA5}">
                      <a16:colId xmlns:a16="http://schemas.microsoft.com/office/drawing/2014/main" val="2656244273"/>
                    </a:ext>
                  </a:extLst>
                </a:gridCol>
              </a:tblGrid>
              <a:tr h="48613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Z</a:t>
                      </a:r>
                    </a:p>
                  </a:txBody>
                  <a:tcPr anchor="ctr"/>
                </a:tc>
                <a:extLst>
                  <a:ext uri="{0D108BD9-81ED-4DB2-BD59-A6C34878D82A}">
                    <a16:rowId xmlns:a16="http://schemas.microsoft.com/office/drawing/2014/main" val="3437019926"/>
                  </a:ext>
                </a:extLst>
              </a:tr>
              <a:tr h="486137">
                <a:tc>
                  <a:txBody>
                    <a:bodyPr/>
                    <a:lstStyle/>
                    <a:p>
                      <a:pPr algn="ctr"/>
                      <a:r>
                        <a:rPr lang="en-US" dirty="0"/>
                        <a:t>True</a:t>
                      </a:r>
                    </a:p>
                  </a:txBody>
                  <a:tcPr anchor="ctr"/>
                </a:tc>
                <a:tc>
                  <a:txBody>
                    <a:bodyPr/>
                    <a:lstStyle/>
                    <a:p>
                      <a:pPr algn="ctr"/>
                      <a:r>
                        <a:rPr lang="en-US" dirty="0"/>
                        <a:t>True</a:t>
                      </a:r>
                    </a:p>
                  </a:txBody>
                  <a:tcPr anchor="ctr"/>
                </a:tc>
                <a:tc>
                  <a:txBody>
                    <a:bodyPr/>
                    <a:lstStyle/>
                    <a:p>
                      <a:pPr algn="ctr"/>
                      <a:r>
                        <a:rPr lang="en-US" dirty="0"/>
                        <a:t>False</a:t>
                      </a:r>
                    </a:p>
                  </a:txBody>
                  <a:tcPr anchor="ctr"/>
                </a:tc>
                <a:extLst>
                  <a:ext uri="{0D108BD9-81ED-4DB2-BD59-A6C34878D82A}">
                    <a16:rowId xmlns:a16="http://schemas.microsoft.com/office/drawing/2014/main" val="577974002"/>
                  </a:ext>
                </a:extLst>
              </a:tr>
              <a:tr h="486137">
                <a:tc>
                  <a:txBody>
                    <a:bodyPr/>
                    <a:lstStyle/>
                    <a:p>
                      <a:pPr algn="ctr"/>
                      <a:r>
                        <a:rPr lang="en-US" dirty="0"/>
                        <a:t>True</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14980641"/>
                  </a:ext>
                </a:extLst>
              </a:tr>
              <a:tr h="486137">
                <a:tc>
                  <a:txBody>
                    <a:bodyPr/>
                    <a:lstStyle/>
                    <a:p>
                      <a:pPr algn="ctr"/>
                      <a:r>
                        <a:rPr lang="en-US" dirty="0"/>
                        <a:t>False</a:t>
                      </a:r>
                    </a:p>
                  </a:txBody>
                  <a:tcPr anchor="ctr"/>
                </a:tc>
                <a:tc>
                  <a:txBody>
                    <a:bodyPr/>
                    <a:lstStyle/>
                    <a:p>
                      <a:pPr algn="ctr"/>
                      <a:r>
                        <a:rPr lang="en-US" dirty="0"/>
                        <a:t>True</a:t>
                      </a:r>
                    </a:p>
                  </a:txBody>
                  <a:tcPr anchor="ctr"/>
                </a:tc>
                <a:tc>
                  <a:txBody>
                    <a:bodyPr/>
                    <a:lstStyle/>
                    <a:p>
                      <a:pPr algn="ctr"/>
                      <a:r>
                        <a:rPr lang="en-US" dirty="0"/>
                        <a:t>True</a:t>
                      </a:r>
                    </a:p>
                  </a:txBody>
                  <a:tcPr anchor="ctr"/>
                </a:tc>
                <a:extLst>
                  <a:ext uri="{0D108BD9-81ED-4DB2-BD59-A6C34878D82A}">
                    <a16:rowId xmlns:a16="http://schemas.microsoft.com/office/drawing/2014/main" val="1917817006"/>
                  </a:ext>
                </a:extLst>
              </a:tr>
              <a:tr h="486137">
                <a:tc>
                  <a:txBody>
                    <a:bodyPr/>
                    <a:lstStyle/>
                    <a:p>
                      <a:pPr algn="ctr"/>
                      <a:r>
                        <a:rPr lang="en-US" dirty="0"/>
                        <a:t>False</a:t>
                      </a:r>
                    </a:p>
                  </a:txBody>
                  <a:tcPr anchor="ctr"/>
                </a:tc>
                <a:tc>
                  <a:txBody>
                    <a:bodyPr/>
                    <a:lstStyle/>
                    <a:p>
                      <a:pPr algn="ctr"/>
                      <a:r>
                        <a:rPr lang="en-US" dirty="0"/>
                        <a:t>False</a:t>
                      </a:r>
                    </a:p>
                  </a:txBody>
                  <a:tcPr anchor="ctr"/>
                </a:tc>
                <a:tc>
                  <a:txBody>
                    <a:bodyPr/>
                    <a:lstStyle/>
                    <a:p>
                      <a:pPr algn="ctr"/>
                      <a:r>
                        <a:rPr lang="en-US" dirty="0"/>
                        <a:t>False</a:t>
                      </a:r>
                    </a:p>
                  </a:txBody>
                  <a:tcPr anchor="ctr"/>
                </a:tc>
                <a:extLst>
                  <a:ext uri="{0D108BD9-81ED-4DB2-BD59-A6C34878D82A}">
                    <a16:rowId xmlns:a16="http://schemas.microsoft.com/office/drawing/2014/main" val="2401810897"/>
                  </a:ext>
                </a:extLst>
              </a:tr>
            </a:tbl>
          </a:graphicData>
        </a:graphic>
      </p:graphicFrame>
      <p:sp>
        <p:nvSpPr>
          <p:cNvPr id="5" name="Footer Placeholder 4">
            <a:extLst>
              <a:ext uri="{FF2B5EF4-FFF2-40B4-BE49-F238E27FC236}">
                <a16:creationId xmlns:a16="http://schemas.microsoft.com/office/drawing/2014/main" id="{434C8949-1191-4C87-8113-142B779D0F6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67773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377196" cy="4351338"/>
              </a:xfrm>
            </p:spPr>
            <p:txBody>
              <a:bodyPr>
                <a:normAutofit/>
              </a:bodyPr>
              <a:lstStyle/>
              <a:p>
                <a:r>
                  <a:rPr lang="en-US" dirty="0"/>
                  <a:t>A neural network that has two neurons in a single hidden layer.</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m:t>
                    </m:r>
                  </m:oMath>
                </a14:m>
                <a:r>
                  <a:rPr lang="en-US" dirty="0"/>
                  <a:t> if A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dirty="0"/>
                  <a:t> if A is False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if B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r>
                  <a:rPr lang="en-US" dirty="0"/>
                  <a:t> if B is False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=1,2</m:t>
                    </m:r>
                  </m:oMath>
                </a14:m>
                <a:r>
                  <a:rPr lang="en-US" dirty="0"/>
                  <a:t> </a:t>
                </a:r>
              </a:p>
              <a:p>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oMath>
                </a14:m>
                <a:endParaRPr lang="en-US" dirty="0"/>
              </a:p>
              <a:p>
                <a:r>
                  <a:rPr lang="en-US" dirty="0"/>
                  <a:t>A </a:t>
                </a:r>
                <a:r>
                  <a:rPr lang="en-US" i="1" dirty="0"/>
                  <a:t>possible</a:t>
                </a:r>
                <a:r>
                  <a:rPr lang="en-US" dirty="0"/>
                  <a:t> set of values are: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377196" cy="4351338"/>
              </a:xfrm>
              <a:blipFill>
                <a:blip r:embed="rId3"/>
                <a:stretch>
                  <a:fillRect l="-1058"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pic>
        <p:nvPicPr>
          <p:cNvPr id="4" name="Picture 3">
            <a:extLst>
              <a:ext uri="{FF2B5EF4-FFF2-40B4-BE49-F238E27FC236}">
                <a16:creationId xmlns:a16="http://schemas.microsoft.com/office/drawing/2014/main" id="{09FF081E-A507-46BF-90FC-83E46CC147F9}"/>
              </a:ext>
            </a:extLst>
          </p:cNvPr>
          <p:cNvPicPr>
            <a:picLocks noChangeAspect="1"/>
          </p:cNvPicPr>
          <p:nvPr/>
        </p:nvPicPr>
        <p:blipFill>
          <a:blip r:embed="rId4"/>
          <a:stretch>
            <a:fillRect/>
          </a:stretch>
        </p:blipFill>
        <p:spPr>
          <a:xfrm>
            <a:off x="6350318" y="3890963"/>
            <a:ext cx="4865078" cy="2286000"/>
          </a:xfrm>
          <a:prstGeom prst="rect">
            <a:avLst/>
          </a:prstGeom>
        </p:spPr>
      </p:pic>
      <p:sp>
        <p:nvSpPr>
          <p:cNvPr id="5" name="Footer Placeholder 4">
            <a:extLst>
              <a:ext uri="{FF2B5EF4-FFF2-40B4-BE49-F238E27FC236}">
                <a16:creationId xmlns:a16="http://schemas.microsoft.com/office/drawing/2014/main" id="{9B633715-8B3B-4DD2-A0A2-CD9BC5ACF73B}"/>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92160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extLst>
                  <p:ext uri="{D42A27DB-BD31-4B8C-83A1-F6EECF244321}">
                    <p14:modId xmlns:p14="http://schemas.microsoft.com/office/powerpoint/2010/main" val="3910202756"/>
                  </p:ext>
                </p:extLst>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a14:m>
                          <a:r>
                            <a:rPr lang="en-US" sz="2000" b="1" dirty="0">
                              <a:effectLst/>
                            </a:rPr>
                            <a:t> XOR </a:t>
                          </a: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0" smtClean="0">
                                            <a:effectLst/>
                                            <a:latin typeface="Cambria Math" panose="02040503050406030204" pitchFamily="18" charset="0"/>
                                          </a:rPr>
                                          <m:t>−</m:t>
                                        </m:r>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1">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d>
                                  <m:dPr>
                                    <m:ctrlPr>
                                      <a:rPr lang="en-US" sz="2000" b="1" i="1" smtClean="0">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Choice>
        <mc:Fallback xmlns="">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extLst>
                  <p:ext uri="{D42A27DB-BD31-4B8C-83A1-F6EECF244321}">
                    <p14:modId xmlns:p14="http://schemas.microsoft.com/office/powerpoint/2010/main" val="3910202756"/>
                  </p:ext>
                </p:extLst>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endParaRPr lang="en-US"/>
                        </a:p>
                      </a:txBody>
                      <a:tcPr marL="68580" marR="68580" marT="0" marB="0" anchor="ctr">
                        <a:blipFill>
                          <a:blip r:embed="rId4"/>
                          <a:stretch>
                            <a:fillRect l="-568" t="-769" r="-881818" b="-403077"/>
                          </a:stretch>
                        </a:blipFill>
                      </a:tcPr>
                    </a:tc>
                    <a:tc>
                      <a:txBody>
                        <a:bodyPr/>
                        <a:lstStyle/>
                        <a:p>
                          <a:endParaRPr lang="en-US"/>
                        </a:p>
                      </a:txBody>
                      <a:tcPr marL="68580" marR="68580" marT="0" marB="0" anchor="ctr">
                        <a:blipFill>
                          <a:blip r:embed="rId4"/>
                          <a:stretch>
                            <a:fillRect l="-100000" t="-769" r="-776836" b="-403077"/>
                          </a:stretch>
                        </a:blipFill>
                      </a:tcPr>
                    </a:tc>
                    <a:tc>
                      <a:txBody>
                        <a:bodyPr/>
                        <a:lstStyle/>
                        <a:p>
                          <a:endParaRPr lang="en-US"/>
                        </a:p>
                      </a:txBody>
                      <a:tcPr marL="68580" marR="68580" marT="0" marB="0" anchor="ctr">
                        <a:blipFill>
                          <a:blip r:embed="rId4"/>
                          <a:stretch>
                            <a:fillRect l="-142742" t="-769" r="-454435" b="-403077"/>
                          </a:stretch>
                        </a:blipFill>
                      </a:tcPr>
                    </a:tc>
                    <a:tc>
                      <a:txBody>
                        <a:bodyPr/>
                        <a:lstStyle/>
                        <a:p>
                          <a:endParaRPr lang="en-US"/>
                        </a:p>
                      </a:txBody>
                      <a:tcPr marL="68580" marR="68580" marT="0" marB="0" anchor="ctr">
                        <a:blipFill>
                          <a:blip r:embed="rId4"/>
                          <a:stretch>
                            <a:fillRect l="-160533" t="-769" r="-200533" b="-403077"/>
                          </a:stretch>
                        </a:blipFill>
                      </a:tcPr>
                    </a:tc>
                    <a:tc>
                      <a:txBody>
                        <a:bodyPr/>
                        <a:lstStyle/>
                        <a:p>
                          <a:endParaRPr lang="en-US"/>
                        </a:p>
                      </a:txBody>
                      <a:tcPr marL="68580" marR="68580" marT="0" marB="0" anchor="ctr">
                        <a:blipFill>
                          <a:blip r:embed="rId4"/>
                          <a:stretch>
                            <a:fillRect l="-236562" t="-769" r="-82082" b="-403077"/>
                          </a:stretch>
                        </a:blipFill>
                      </a:tcPr>
                    </a:tc>
                    <a:tc>
                      <a:txBody>
                        <a:bodyPr/>
                        <a:lstStyle/>
                        <a:p>
                          <a:endParaRPr lang="en-US"/>
                        </a:p>
                      </a:txBody>
                      <a:tcPr marL="68580" marR="68580" marT="0" marB="0" anchor="ctr">
                        <a:blipFill>
                          <a:blip r:embed="rId4"/>
                          <a:stretch>
                            <a:fillRect l="-412463" t="-769" r="-593" b="-403077"/>
                          </a:stretch>
                        </a:blipFill>
                      </a:tcP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Fallback>
      </mc:AlternateContent>
      <p:sp>
        <p:nvSpPr>
          <p:cNvPr id="8" name="Rectangle 7">
            <a:extLst>
              <a:ext uri="{FF2B5EF4-FFF2-40B4-BE49-F238E27FC236}">
                <a16:creationId xmlns:a16="http://schemas.microsoft.com/office/drawing/2014/main" id="{0B2202F2-C8B3-44D0-927E-BAE0D36059B6}"/>
              </a:ext>
            </a:extLst>
          </p:cNvPr>
          <p:cNvSpPr/>
          <p:nvPr/>
        </p:nvSpPr>
        <p:spPr>
          <a:xfrm>
            <a:off x="838200" y="5894228"/>
            <a:ext cx="2016386" cy="369332"/>
          </a:xfrm>
          <a:prstGeom prst="rect">
            <a:avLst/>
          </a:prstGeom>
        </p:spPr>
        <p:txBody>
          <a:bodyPr wrap="none">
            <a:spAutoFit/>
          </a:bodyPr>
          <a:lstStyle/>
          <a:p>
            <a:r>
              <a:rPr lang="en-US" b="1" dirty="0"/>
              <a:t>(1 = True, 0 = False)</a:t>
            </a:r>
            <a:endParaRPr lang="en-US" dirty="0"/>
          </a:p>
        </p:txBody>
      </p:sp>
      <p:sp>
        <p:nvSpPr>
          <p:cNvPr id="4" name="Footer Placeholder 3">
            <a:extLst>
              <a:ext uri="{FF2B5EF4-FFF2-40B4-BE49-F238E27FC236}">
                <a16:creationId xmlns:a16="http://schemas.microsoft.com/office/drawing/2014/main" id="{C113EE51-CF97-4D4E-9657-2F0FDA00DC7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11147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Build Neural Network on Perceptrons</a:t>
            </a:r>
          </a:p>
        </p:txBody>
      </p:sp>
      <p:graphicFrame>
        <p:nvGraphicFramePr>
          <p:cNvPr id="4" name="Content Placeholder 3">
            <a:extLst>
              <a:ext uri="{FF2B5EF4-FFF2-40B4-BE49-F238E27FC236}">
                <a16:creationId xmlns:a16="http://schemas.microsoft.com/office/drawing/2014/main" id="{5EAF2AEC-217B-4CFB-A20C-9F04EBB01A5A}"/>
              </a:ext>
            </a:extLst>
          </p:cNvPr>
          <p:cNvGraphicFramePr>
            <a:graphicFrameLocks noGrp="1"/>
          </p:cNvGraphicFramePr>
          <p:nvPr>
            <p:ph idx="1"/>
            <p:extLst>
              <p:ext uri="{D42A27DB-BD31-4B8C-83A1-F6EECF244321}">
                <p14:modId xmlns:p14="http://schemas.microsoft.com/office/powerpoint/2010/main" val="668461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2AADAFF2-55D7-4150-9F64-0AF0BBB0E10F}"/>
                  </a:ext>
                </a:extLst>
              </p:cNvPr>
              <p:cNvSpPr/>
              <p:nvPr/>
            </p:nvSpPr>
            <p:spPr>
              <a:xfrm>
                <a:off x="189721" y="2267339"/>
                <a:ext cx="1881675" cy="1595534"/>
              </a:xfrm>
              <a:prstGeom prst="wedgeRoundRectCallout">
                <a:avLst>
                  <a:gd name="adj1" fmla="val 82408"/>
                  <a:gd name="adj2" fmla="val 2377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instance, instead of </a:t>
                </a:r>
                <a14:m>
                  <m:oMath xmlns:m="http://schemas.openxmlformats.org/officeDocument/2006/math">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𝑏</m:t>
                        </m:r>
                      </m:e>
                    </m:nary>
                  </m:oMath>
                </a14:m>
                <a:r>
                  <a:rPr lang="en-US" sz="1400" dirty="0"/>
                  <a:t>, we write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nary>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0</m:t>
                    </m:r>
                  </m:oMath>
                </a14:m>
                <a:r>
                  <a:rPr lang="en-US"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r>
                      <a:rPr lang="en-US" sz="1400" i="1">
                        <a:latin typeface="Cambria Math" panose="02040503050406030204" pitchFamily="18" charset="0"/>
                      </a:rPr>
                      <m:t>𝑏</m:t>
                    </m:r>
                  </m:oMath>
                </a14:m>
                <a:r>
                  <a:rPr lang="en-US" sz="1400" dirty="0"/>
                  <a:t> is the bias term</a:t>
                </a:r>
              </a:p>
            </p:txBody>
          </p:sp>
        </mc:Choice>
        <mc:Fallback xmlns="">
          <p:sp>
            <p:nvSpPr>
              <p:cNvPr id="5" name="Speech Bubble: Rectangle with Corners Rounded 4">
                <a:extLst>
                  <a:ext uri="{FF2B5EF4-FFF2-40B4-BE49-F238E27FC236}">
                    <a16:creationId xmlns:a16="http://schemas.microsoft.com/office/drawing/2014/main" id="{2AADAFF2-55D7-4150-9F64-0AF0BBB0E10F}"/>
                  </a:ext>
                </a:extLst>
              </p:cNvPr>
              <p:cNvSpPr>
                <a:spLocks noRot="1" noChangeAspect="1" noMove="1" noResize="1" noEditPoints="1" noAdjustHandles="1" noChangeArrowheads="1" noChangeShapeType="1" noTextEdit="1"/>
              </p:cNvSpPr>
              <p:nvPr/>
            </p:nvSpPr>
            <p:spPr>
              <a:xfrm>
                <a:off x="189721" y="2267339"/>
                <a:ext cx="1881675" cy="1595534"/>
              </a:xfrm>
              <a:prstGeom prst="wedgeRoundRectCallout">
                <a:avLst>
                  <a:gd name="adj1" fmla="val 82408"/>
                  <a:gd name="adj2" fmla="val 23778"/>
                  <a:gd name="adj3" fmla="val 16667"/>
                </a:avLst>
              </a:prstGeom>
              <a:blipFill>
                <a:blip r:embed="rId9"/>
                <a:stretch>
                  <a:fillRect l="-5556"/>
                </a:stretch>
              </a:blipFill>
            </p:spPr>
            <p:txBody>
              <a:bodyPr/>
              <a:lstStyle/>
              <a:p>
                <a:r>
                  <a:rPr lang="en-US">
                    <a:noFill/>
                  </a:rPr>
                  <a:t> </a:t>
                </a:r>
              </a:p>
            </p:txBody>
          </p:sp>
        </mc:Fallback>
      </mc:AlternateContent>
      <p:sp>
        <p:nvSpPr>
          <p:cNvPr id="8" name="Speech Bubble: Rectangle with Corners Rounded 7">
            <a:extLst>
              <a:ext uri="{FF2B5EF4-FFF2-40B4-BE49-F238E27FC236}">
                <a16:creationId xmlns:a16="http://schemas.microsoft.com/office/drawing/2014/main" id="{C543BE96-B634-42D6-8DA6-F2AD135AF42E}"/>
              </a:ext>
            </a:extLst>
          </p:cNvPr>
          <p:cNvSpPr/>
          <p:nvPr/>
        </p:nvSpPr>
        <p:spPr>
          <a:xfrm>
            <a:off x="10075146" y="5046629"/>
            <a:ext cx="1881675" cy="1213645"/>
          </a:xfrm>
          <a:prstGeom prst="wedgeRoundRectCallout">
            <a:avLst>
              <a:gd name="adj1" fmla="val -105526"/>
              <a:gd name="adj2" fmla="val 1734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probabilities of take the decision choices or the numerical value of the decision</a:t>
            </a:r>
          </a:p>
        </p:txBody>
      </p:sp>
      <p:sp>
        <p:nvSpPr>
          <p:cNvPr id="3" name="Footer Placeholder 2">
            <a:extLst>
              <a:ext uri="{FF2B5EF4-FFF2-40B4-BE49-F238E27FC236}">
                <a16:creationId xmlns:a16="http://schemas.microsoft.com/office/drawing/2014/main" id="{31F24C64-1529-4DB5-B9F4-A2DA40A8575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40669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6761B330-9C57-45CD-903A-4C84A7B85D5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7586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graphicFrame>
        <p:nvGraphicFramePr>
          <p:cNvPr id="4" name="Content Placeholder 3">
            <a:extLst>
              <a:ext uri="{FF2B5EF4-FFF2-40B4-BE49-F238E27FC236}">
                <a16:creationId xmlns:a16="http://schemas.microsoft.com/office/drawing/2014/main" id="{1DE7727D-C029-4654-9CD0-0C0244AD720E}"/>
              </a:ext>
            </a:extLst>
          </p:cNvPr>
          <p:cNvGraphicFramePr>
            <a:graphicFrameLocks noGrp="1"/>
          </p:cNvGraphicFramePr>
          <p:nvPr>
            <p:ph idx="1"/>
            <p:extLst>
              <p:ext uri="{D42A27DB-BD31-4B8C-83A1-F6EECF244321}">
                <p14:modId xmlns:p14="http://schemas.microsoft.com/office/powerpoint/2010/main" val="40799293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C4E5D62-D88C-4CCE-8B79-E6EA085733F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09807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11 Agenda: Neural Network</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321968609"/>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3" name="Footer Placeholder 2">
            <a:extLst>
              <a:ext uri="{FF2B5EF4-FFF2-40B4-BE49-F238E27FC236}">
                <a16:creationId xmlns:a16="http://schemas.microsoft.com/office/drawing/2014/main" id="{704495CF-8067-4C61-96D5-66E1E64E516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3" name="Content Placeholder 2"/>
          <p:cNvSpPr>
            <a:spLocks noGrp="1"/>
          </p:cNvSpPr>
          <p:nvPr>
            <p:ph idx="1"/>
          </p:nvPr>
        </p:nvSpPr>
        <p:spPr>
          <a:xfrm>
            <a:off x="838200" y="1825625"/>
            <a:ext cx="5021424" cy="4351338"/>
          </a:xfrm>
        </p:spPr>
        <p:txBody>
          <a:bodyPr>
            <a:normAutofit/>
          </a:bodyPr>
          <a:lstStyle/>
          <a:p>
            <a:pPr>
              <a:buFont typeface="Wingdings" panose="05000000000000000000" pitchFamily="2" charset="2"/>
              <a:buChar char="§"/>
            </a:pPr>
            <a:r>
              <a:rPr lang="en-US" dirty="0"/>
              <a:t>The </a:t>
            </a:r>
            <a:r>
              <a:rPr lang="en-US" b="1" dirty="0"/>
              <a:t>units</a:t>
            </a:r>
            <a:r>
              <a:rPr lang="en-US" dirty="0"/>
              <a:t> are entities in the neural network diagram.</a:t>
            </a:r>
          </a:p>
          <a:p>
            <a:pPr>
              <a:buFont typeface="Wingdings" panose="05000000000000000000" pitchFamily="2" charset="2"/>
              <a:buChar char="§"/>
            </a:pPr>
            <a:r>
              <a:rPr lang="en-US" dirty="0"/>
              <a:t>The </a:t>
            </a:r>
            <a:r>
              <a:rPr lang="en-US" b="1" dirty="0"/>
              <a:t>input layer</a:t>
            </a:r>
            <a:r>
              <a:rPr lang="en-US" dirty="0"/>
              <a:t> contains the input variables and the optional </a:t>
            </a:r>
            <a:r>
              <a:rPr lang="en-US" b="1" dirty="0"/>
              <a:t>bias</a:t>
            </a:r>
            <a:r>
              <a:rPr lang="en-US" dirty="0"/>
              <a:t> unit.</a:t>
            </a:r>
          </a:p>
          <a:p>
            <a:pPr marL="0" indent="0">
              <a:buNone/>
            </a:pPr>
            <a:endParaRPr lang="en-US" dirty="0"/>
          </a:p>
        </p:txBody>
      </p:sp>
      <p:sp>
        <p:nvSpPr>
          <p:cNvPr id="8" name="Content Placeholder 2">
            <a:extLst>
              <a:ext uri="{FF2B5EF4-FFF2-40B4-BE49-F238E27FC236}">
                <a16:creationId xmlns:a16="http://schemas.microsoft.com/office/drawing/2014/main" id="{85D7E671-EC8F-46F5-A90D-566E06F4FA36}"/>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hidden layers</a:t>
            </a:r>
            <a:r>
              <a:rPr lang="en-US" dirty="0"/>
              <a:t> contain unobservable units, including the optional hidden bias units.</a:t>
            </a:r>
          </a:p>
          <a:p>
            <a:pPr>
              <a:buFont typeface="Wingdings" panose="05000000000000000000" pitchFamily="2" charset="2"/>
              <a:buChar char="§"/>
            </a:pPr>
            <a:r>
              <a:rPr lang="en-US" dirty="0"/>
              <a:t>The </a:t>
            </a:r>
            <a:r>
              <a:rPr lang="en-US" b="1" dirty="0"/>
              <a:t>output layer</a:t>
            </a:r>
            <a:r>
              <a:rPr lang="en-US" dirty="0"/>
              <a:t> contains the target variables.</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E7F31361-E837-4467-98AD-9E0A35B0F2AD}"/>
              </a:ext>
            </a:extLst>
          </p:cNvPr>
          <p:cNvPicPr>
            <a:picLocks noChangeAspect="1"/>
          </p:cNvPicPr>
          <p:nvPr/>
        </p:nvPicPr>
        <p:blipFill>
          <a:blip r:embed="rId3"/>
          <a:stretch>
            <a:fillRect/>
          </a:stretch>
        </p:blipFill>
        <p:spPr>
          <a:xfrm>
            <a:off x="3021623" y="4206875"/>
            <a:ext cx="4624755" cy="2286000"/>
          </a:xfrm>
          <a:prstGeom prst="rect">
            <a:avLst/>
          </a:prstGeom>
        </p:spPr>
      </p:pic>
      <p:sp>
        <p:nvSpPr>
          <p:cNvPr id="5" name="Footer Placeholder 4">
            <a:extLst>
              <a:ext uri="{FF2B5EF4-FFF2-40B4-BE49-F238E27FC236}">
                <a16:creationId xmlns:a16="http://schemas.microsoft.com/office/drawing/2014/main" id="{057F3423-383E-4CA3-8185-B8DC6C4FF48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421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3" name="Content Placeholder 2"/>
          <p:cNvSpPr>
            <a:spLocks noGrp="1"/>
          </p:cNvSpPr>
          <p:nvPr>
            <p:ph idx="1"/>
          </p:nvPr>
        </p:nvSpPr>
        <p:spPr>
          <a:xfrm>
            <a:off x="838200" y="1825625"/>
            <a:ext cx="5049416" cy="4351338"/>
          </a:xfrm>
        </p:spPr>
        <p:txBody>
          <a:bodyPr>
            <a:normAutofit/>
          </a:bodyPr>
          <a:lstStyle/>
          <a:p>
            <a:pPr>
              <a:buFont typeface="Wingdings" panose="05000000000000000000" pitchFamily="2" charset="2"/>
              <a:buChar char="§"/>
            </a:pPr>
            <a:r>
              <a:rPr lang="en-US" dirty="0"/>
              <a:t>The </a:t>
            </a:r>
            <a:r>
              <a:rPr lang="en-US" b="1" dirty="0"/>
              <a:t>bias</a:t>
            </a:r>
            <a:r>
              <a:rPr lang="en-US" dirty="0"/>
              <a:t> unit represents the baseline input into the succeeding units.  It is like the intercept term in regression.</a:t>
            </a:r>
          </a:p>
          <a:p>
            <a:pPr>
              <a:buFont typeface="Wingdings" panose="05000000000000000000" pitchFamily="2" charset="2"/>
              <a:buChar char="§"/>
            </a:pPr>
            <a:r>
              <a:rPr lang="en-US" dirty="0"/>
              <a:t>The </a:t>
            </a:r>
            <a:r>
              <a:rPr lang="en-US" b="1" dirty="0"/>
              <a:t>synaptic weights</a:t>
            </a:r>
            <a:r>
              <a:rPr lang="en-US" dirty="0"/>
              <a:t> are numbers (positive, zero, or negative) that indicate the size of the signal from a preceding unit to a succeeding unit.</a:t>
            </a:r>
          </a:p>
          <a:p>
            <a:pPr marL="0" indent="0">
              <a:buNone/>
            </a:pPr>
            <a:endParaRPr lang="en-US" dirty="0"/>
          </a:p>
        </p:txBody>
      </p:sp>
      <p:sp>
        <p:nvSpPr>
          <p:cNvPr id="8" name="Content Placeholder 2">
            <a:extLst>
              <a:ext uri="{FF2B5EF4-FFF2-40B4-BE49-F238E27FC236}">
                <a16:creationId xmlns:a16="http://schemas.microsoft.com/office/drawing/2014/main" id="{5B0587B8-8BA1-47AA-8EA8-B6A19FE069B2}"/>
              </a:ext>
            </a:extLst>
          </p:cNvPr>
          <p:cNvSpPr txBox="1">
            <a:spLocks/>
          </p:cNvSpPr>
          <p:nvPr/>
        </p:nvSpPr>
        <p:spPr>
          <a:xfrm>
            <a:off x="6304384" y="1816230"/>
            <a:ext cx="50494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combination function</a:t>
            </a:r>
            <a:r>
              <a:rPr lang="en-US" dirty="0"/>
              <a:t> combines weights and values of preceding units into a single value that feed into the </a:t>
            </a:r>
            <a:r>
              <a:rPr lang="en-US" b="1" dirty="0"/>
              <a:t>activation function</a:t>
            </a:r>
            <a:r>
              <a:rPr lang="en-US" dirty="0"/>
              <a:t>.</a:t>
            </a:r>
          </a:p>
          <a:p>
            <a:pPr>
              <a:buFont typeface="Wingdings" panose="05000000000000000000" pitchFamily="2" charset="2"/>
              <a:buChar char="§"/>
            </a:pPr>
            <a:r>
              <a:rPr lang="en-US" dirty="0"/>
              <a:t>The </a:t>
            </a:r>
            <a:r>
              <a:rPr lang="en-US" b="1" dirty="0"/>
              <a:t>activation function</a:t>
            </a:r>
            <a:r>
              <a:rPr lang="en-US" dirty="0"/>
              <a:t> transforms the result of combination function into the value for the succeeding unit.</a:t>
            </a:r>
          </a:p>
          <a:p>
            <a:pPr marL="514350" indent="-514350">
              <a:buFont typeface="+mj-lt"/>
              <a:buAutoNum type="arabicPeriod" startAt="5"/>
            </a:pPr>
            <a:endParaRPr lang="en-US" dirty="0"/>
          </a:p>
        </p:txBody>
      </p:sp>
      <p:sp>
        <p:nvSpPr>
          <p:cNvPr id="4" name="Footer Placeholder 3">
            <a:extLst>
              <a:ext uri="{FF2B5EF4-FFF2-40B4-BE49-F238E27FC236}">
                <a16:creationId xmlns:a16="http://schemas.microsoft.com/office/drawing/2014/main" id="{6AADE2D3-4151-431B-81AE-7B19AE72C88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20408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sp>
        <p:nvSpPr>
          <p:cNvPr id="3" name="Content Placeholder 2"/>
          <p:cNvSpPr>
            <a:spLocks noGrp="1"/>
          </p:cNvSpPr>
          <p:nvPr>
            <p:ph idx="1"/>
          </p:nvPr>
        </p:nvSpPr>
        <p:spPr>
          <a:xfrm>
            <a:off x="838200" y="1825625"/>
            <a:ext cx="10515600" cy="1878628"/>
          </a:xfrm>
        </p:spPr>
        <p:txBody>
          <a:bodyPr>
            <a:normAutofit/>
          </a:bodyPr>
          <a:lstStyle/>
          <a:p>
            <a:pPr>
              <a:buFont typeface="Wingdings" panose="05000000000000000000" pitchFamily="2" charset="2"/>
              <a:buChar char="§"/>
            </a:pPr>
            <a:r>
              <a:rPr lang="en-US" dirty="0"/>
              <a:t>The </a:t>
            </a:r>
            <a:r>
              <a:rPr lang="en-US" b="1" dirty="0"/>
              <a:t>error function</a:t>
            </a:r>
            <a:r>
              <a:rPr lang="en-US" dirty="0"/>
              <a:t> measures the discrepancy between the network output values and the observed target values.</a:t>
            </a:r>
          </a:p>
          <a:p>
            <a:pPr>
              <a:buFont typeface="Wingdings" panose="05000000000000000000" pitchFamily="2" charset="2"/>
              <a:buChar char="§"/>
            </a:pPr>
            <a:r>
              <a:rPr lang="en-US" dirty="0"/>
              <a:t>The </a:t>
            </a:r>
            <a:r>
              <a:rPr lang="en-US" b="1" dirty="0"/>
              <a:t>cost function</a:t>
            </a:r>
            <a:r>
              <a:rPr lang="en-US" dirty="0"/>
              <a:t> is what you will minimize in building the network.</a:t>
            </a:r>
          </a:p>
          <a:p>
            <a:pPr marL="514350" indent="-514350">
              <a:buFont typeface="+mj-lt"/>
              <a:buAutoNum type="arabicPeriod" startAt="9"/>
            </a:pPr>
            <a:endParaRPr lang="en-US" dirty="0"/>
          </a:p>
        </p:txBody>
      </p:sp>
      <p:pic>
        <p:nvPicPr>
          <p:cNvPr id="7170" name="Picture 2" descr="Related image">
            <a:extLst>
              <a:ext uri="{FF2B5EF4-FFF2-40B4-BE49-F238E27FC236}">
                <a16:creationId xmlns:a16="http://schemas.microsoft.com/office/drawing/2014/main" id="{BC268246-2843-4294-8D7E-92A92B15D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786" y="4100124"/>
            <a:ext cx="4600575" cy="1438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BFBD2-B62A-4DA7-9BA4-985D2F30D458}"/>
              </a:ext>
            </a:extLst>
          </p:cNvPr>
          <p:cNvSpPr txBox="1"/>
          <p:nvPr/>
        </p:nvSpPr>
        <p:spPr>
          <a:xfrm>
            <a:off x="1172547" y="4496095"/>
            <a:ext cx="1156996" cy="646331"/>
          </a:xfrm>
          <a:prstGeom prst="rect">
            <a:avLst/>
          </a:prstGeom>
          <a:noFill/>
        </p:spPr>
        <p:txBody>
          <a:bodyPr wrap="square" rtlCol="0">
            <a:spAutoFit/>
          </a:bodyPr>
          <a:lstStyle/>
          <a:p>
            <a:r>
              <a:rPr lang="en-US" dirty="0"/>
              <a:t>Cost Function</a:t>
            </a:r>
          </a:p>
        </p:txBody>
      </p:sp>
      <p:sp>
        <p:nvSpPr>
          <p:cNvPr id="8" name="TextBox 7">
            <a:extLst>
              <a:ext uri="{FF2B5EF4-FFF2-40B4-BE49-F238E27FC236}">
                <a16:creationId xmlns:a16="http://schemas.microsoft.com/office/drawing/2014/main" id="{2D35D84A-304F-4AA4-8AF2-DB50E2A065E3}"/>
              </a:ext>
            </a:extLst>
          </p:cNvPr>
          <p:cNvSpPr txBox="1"/>
          <p:nvPr/>
        </p:nvSpPr>
        <p:spPr>
          <a:xfrm>
            <a:off x="9803362" y="4243488"/>
            <a:ext cx="1156996" cy="646331"/>
          </a:xfrm>
          <a:prstGeom prst="rect">
            <a:avLst/>
          </a:prstGeom>
          <a:noFill/>
        </p:spPr>
        <p:txBody>
          <a:bodyPr wrap="square" rtlCol="0">
            <a:spAutoFit/>
          </a:bodyPr>
          <a:lstStyle/>
          <a:p>
            <a:r>
              <a:rPr lang="en-US" dirty="0"/>
              <a:t>Error Function</a:t>
            </a:r>
          </a:p>
        </p:txBody>
      </p:sp>
      <p:sp>
        <p:nvSpPr>
          <p:cNvPr id="5" name="Oval 4">
            <a:extLst>
              <a:ext uri="{FF2B5EF4-FFF2-40B4-BE49-F238E27FC236}">
                <a16:creationId xmlns:a16="http://schemas.microsoft.com/office/drawing/2014/main" id="{12620651-90B2-4CAA-A5B5-7F6DBC9C9796}"/>
              </a:ext>
            </a:extLst>
          </p:cNvPr>
          <p:cNvSpPr/>
          <p:nvPr/>
        </p:nvSpPr>
        <p:spPr>
          <a:xfrm>
            <a:off x="3172408" y="4399383"/>
            <a:ext cx="2024743" cy="8397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0A9005-C13E-4163-8EE7-E9917B445C04}"/>
              </a:ext>
            </a:extLst>
          </p:cNvPr>
          <p:cNvSpPr/>
          <p:nvPr/>
        </p:nvSpPr>
        <p:spPr>
          <a:xfrm>
            <a:off x="6386512" y="4213010"/>
            <a:ext cx="1908401" cy="7072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E3F933F-74E6-495B-8620-DE81A4AADE8F}"/>
              </a:ext>
            </a:extLst>
          </p:cNvPr>
          <p:cNvCxnSpPr>
            <a:stCxn id="4" idx="3"/>
            <a:endCxn id="5" idx="2"/>
          </p:cNvCxnSpPr>
          <p:nvPr/>
        </p:nvCxnSpPr>
        <p:spPr>
          <a:xfrm>
            <a:off x="2329543" y="4819261"/>
            <a:ext cx="84286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9D1994-6358-4498-9629-FCD03D45DCB6}"/>
              </a:ext>
            </a:extLst>
          </p:cNvPr>
          <p:cNvCxnSpPr>
            <a:stCxn id="8" idx="1"/>
            <a:endCxn id="10" idx="6"/>
          </p:cNvCxnSpPr>
          <p:nvPr/>
        </p:nvCxnSpPr>
        <p:spPr>
          <a:xfrm flipH="1">
            <a:off x="8294913" y="4566654"/>
            <a:ext cx="15084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1DF41A-2BE1-4C1A-AA6E-F2BB49984121}"/>
              </a:ext>
            </a:extLst>
          </p:cNvPr>
          <p:cNvSpPr/>
          <p:nvPr/>
        </p:nvSpPr>
        <p:spPr>
          <a:xfrm>
            <a:off x="961053" y="3704253"/>
            <a:ext cx="9999305" cy="20340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797B3A-BC23-43D0-A8EB-F0551512109F}"/>
              </a:ext>
            </a:extLst>
          </p:cNvPr>
          <p:cNvSpPr txBox="1"/>
          <p:nvPr/>
        </p:nvSpPr>
        <p:spPr>
          <a:xfrm>
            <a:off x="1011448" y="3780457"/>
            <a:ext cx="2771192" cy="369332"/>
          </a:xfrm>
          <a:prstGeom prst="rect">
            <a:avLst/>
          </a:prstGeom>
          <a:noFill/>
        </p:spPr>
        <p:txBody>
          <a:bodyPr wrap="square" rtlCol="0">
            <a:spAutoFit/>
          </a:bodyPr>
          <a:lstStyle/>
          <a:p>
            <a:r>
              <a:rPr lang="en-US" b="1" dirty="0"/>
              <a:t>Example of a Cost Function</a:t>
            </a:r>
          </a:p>
        </p:txBody>
      </p:sp>
      <p:sp>
        <p:nvSpPr>
          <p:cNvPr id="14" name="Footer Placeholder 13">
            <a:extLst>
              <a:ext uri="{FF2B5EF4-FFF2-40B4-BE49-F238E27FC236}">
                <a16:creationId xmlns:a16="http://schemas.microsoft.com/office/drawing/2014/main" id="{F5581E29-2A54-40BD-BCDA-ADA3455452A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4011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257800" cy="4351338"/>
              </a:xfrm>
            </p:spPr>
            <p:txBody>
              <a:bodyPr>
                <a:normAutofit/>
              </a:bodyPr>
              <a:lstStyle/>
              <a:p>
                <a:pPr marL="0" indent="0">
                  <a:buNone/>
                </a:pPr>
                <a:r>
                  <a:rPr lang="en-US" b="1" dirty="0"/>
                  <a:t>Input Layer</a:t>
                </a:r>
              </a:p>
              <a:p>
                <a:r>
                  <a:rPr lang="en-US" dirty="0"/>
                  <a:t>Number of units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0;1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oMath>
                </a14:m>
                <a:r>
                  <a:rPr lang="en-US" dirty="0"/>
                  <a:t> is the optional bias unit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436" t="-22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2CE3FF3-A85B-4355-80C1-E44027D14C13}"/>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B6BCE5E4-80D0-4EE9-8FE3-7EB9E5677CF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56122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993433" cy="4351338"/>
              </a:xfrm>
            </p:spPr>
            <p:txBody>
              <a:bodyPr>
                <a:normAutofit/>
              </a:bodyPr>
              <a:lstStyle/>
              <a:p>
                <a:pPr marL="0" indent="0">
                  <a:buNone/>
                </a:pPr>
                <a:r>
                  <a:rPr lang="en-US" b="1" dirty="0"/>
                  <a:t>The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0" smtClean="0">
                            <a:latin typeface="Cambria Math" panose="02040503050406030204" pitchFamily="18" charset="0"/>
                          </a:rPr>
                          <m:t>𝐭𝐡</m:t>
                        </m:r>
                      </m:sup>
                    </m:sSup>
                    <m:r>
                      <a:rPr lang="en-US" b="1" i="1">
                        <a:latin typeface="Cambria Math" panose="02040503050406030204" pitchFamily="18" charset="0"/>
                      </a:rPr>
                      <m:t> </m:t>
                    </m:r>
                  </m:oMath>
                </a14:m>
                <a:r>
                  <a:rPr lang="en-US" b="1" dirty="0"/>
                  <a:t>hidden layer (</a:t>
                </a:r>
                <a14:m>
                  <m:oMath xmlns:m="http://schemas.openxmlformats.org/officeDocument/2006/math">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𝑰</m:t>
                    </m:r>
                  </m:oMath>
                </a14:m>
                <a:r>
                  <a:rPr lang="en-US" b="1" dirty="0"/>
                  <a:t>)</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sub>
                    </m:sSub>
                  </m:oMath>
                </a14:m>
                <a:r>
                  <a:rPr lang="en-US" dirty="0"/>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−1</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𝑖</m:t>
                        </m:r>
                      </m:sub>
                    </m:sSub>
                  </m:oMath>
                </a14:m>
                <a:r>
                  <a:rPr lang="en-US" dirty="0"/>
                  <a:t> is the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993433" cy="4351338"/>
              </a:xfrm>
              <a:blipFill>
                <a:blip r:embed="rId3"/>
                <a:stretch>
                  <a:fillRect l="-2564" t="-1961" r="-2320" b="-98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2C0271-5941-498B-9B3A-4AF99D0BE1F9}"/>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4054AF03-341B-45D2-9574-2A09771CB5CC}"/>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272158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984102" cy="4351338"/>
              </a:xfrm>
            </p:spPr>
            <p:txBody>
              <a:bodyPr>
                <a:normAutofit fontScale="92500"/>
              </a:bodyPr>
              <a:lstStyle/>
              <a:p>
                <a:pPr marL="0" indent="0">
                  <a:buNone/>
                </a:pPr>
                <a:r>
                  <a:rPr lang="en-US" b="1" dirty="0"/>
                  <a:t>Output Layer</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𝐼</m:t>
                        </m:r>
                        <m:r>
                          <a:rPr lang="en-US" i="1">
                            <a:latin typeface="Cambria Math" panose="02040503050406030204" pitchFamily="18" charset="0"/>
                            <a:ea typeface="Cambria Math" panose="02040503050406030204" pitchFamily="18" charset="0"/>
                          </a:rPr>
                          <m:t>+1</m:t>
                        </m:r>
                      </m:sub>
                    </m:sSub>
                  </m:oMath>
                </a14:m>
                <a:r>
                  <a:rPr lang="en-US" dirty="0"/>
                  <a:t> is the output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984102" cy="4351338"/>
              </a:xfrm>
              <a:blipFill>
                <a:blip r:embed="rId3"/>
                <a:stretch>
                  <a:fillRect l="-2203" t="-2101" b="-29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02B55A-E4AB-411D-80B3-0D06BA86A371}"/>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AFC6B07B-2D44-4202-BE4C-21E65BE146B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25158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Notes</a:t>
                </a:r>
              </a:p>
              <a:p>
                <a:r>
                  <a:rPr lang="en-US" dirty="0"/>
                  <a:t>The combination function is the inner product (i.e., the dot product) of the weights and the values of preceding units.</a:t>
                </a:r>
              </a:p>
              <a:p>
                <a:pPr lvl="1"/>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𝐼</m:t>
                            </m:r>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endParaRPr lang="en-US" dirty="0"/>
              </a:p>
              <a:p>
                <a:r>
                  <a:rPr lang="en-US" dirty="0"/>
                  <a:t>The bias unit is not counted in the total number of units of a layer.</a:t>
                </a:r>
              </a:p>
              <a:p>
                <a:pPr lvl="1"/>
                <a:r>
                  <a:rPr lang="en-US" dirty="0"/>
                  <a:t>The bias unit has a constant value of one</a:t>
                </a:r>
              </a:p>
              <a:p>
                <a:r>
                  <a:rPr lang="en-US" dirty="0"/>
                  <a:t>When there is no hidden layer (i.e.,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=0</m:t>
                    </m:r>
                  </m:oMath>
                </a14:m>
                <a:r>
                  <a:rPr lang="en-US" dirty="0"/>
                  <a:t>), the MLP becomes a generalized linear model where the linear regression is a special case.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r="-29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6B401E-06E1-461D-AAEF-8939EBA9DDC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04951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9564473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9564473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3AC8253C-19C2-4C8A-B278-3F876CC2BBA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82753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6010096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6010096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79F3241E-7404-4064-A8E4-D5C10CAA132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7796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Interval Target</a:t>
                </a:r>
              </a:p>
              <a:p>
                <a:r>
                  <a:rPr lang="en-US" b="1" dirty="0"/>
                  <a:t>Identity: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a14:m>
                <a:endParaRPr lang="en-US" b="0" dirty="0">
                  <a:ea typeface="Cambria Math" panose="02040503050406030204" pitchFamily="18" charset="0"/>
                </a:endParaRPr>
              </a:p>
              <a:p>
                <a:r>
                  <a:rPr lang="en-US" b="0" dirty="0">
                    <a:ea typeface="Cambria Math" panose="02040503050406030204" pitchFamily="18" charset="0"/>
                  </a:rPr>
                  <a:t>Customize</a:t>
                </a:r>
                <a:r>
                  <a:rPr lang="en-US" dirty="0">
                    <a:ea typeface="Cambria Math" panose="02040503050406030204" pitchFamily="18" charset="0"/>
                  </a:rPr>
                  <a:t> your output activation function by assigning the function name to the </a:t>
                </a:r>
                <a:r>
                  <a:rPr lang="en-US" sz="2400" dirty="0" err="1">
                    <a:latin typeface="Courier New" panose="02070309020205020404" pitchFamily="49" charset="0"/>
                    <a:ea typeface="Cambria Math" panose="02040503050406030204" pitchFamily="18" charset="0"/>
                    <a:cs typeface="Courier New" panose="02070309020205020404" pitchFamily="49" charset="0"/>
                  </a:rPr>
                  <a:t>out_activation</a:t>
                </a:r>
                <a:r>
                  <a:rPr lang="en-US" sz="2400" dirty="0">
                    <a:latin typeface="Courier New" panose="02070309020205020404" pitchFamily="49" charset="0"/>
                    <a:ea typeface="Cambria Math" panose="02040503050406030204" pitchFamily="18" charset="0"/>
                    <a:cs typeface="Courier New" panose="02070309020205020404" pitchFamily="49" charset="0"/>
                  </a:rPr>
                  <a:t>_</a:t>
                </a:r>
                <a:r>
                  <a:rPr lang="en-US" dirty="0">
                    <a:ea typeface="Cambria Math" panose="02040503050406030204" pitchFamily="18" charset="0"/>
                  </a:rPr>
                  <a:t> of the Neural Network object</a:t>
                </a:r>
                <a:endParaRPr lang="en-US" b="0" dirty="0">
                  <a:ea typeface="Cambria Math" panose="02040503050406030204" pitchFamily="18" charset="0"/>
                </a:endParaRPr>
              </a:p>
              <a:p>
                <a:pPr marL="0" indent="0">
                  <a:buNone/>
                </a:pPr>
                <a:endParaRPr lang="en-US" dirty="0"/>
              </a:p>
              <a:p>
                <a:pPr marL="0" indent="0">
                  <a:buNone/>
                </a:pPr>
                <a:r>
                  <a:rPr lang="en-US" b="1" dirty="0"/>
                  <a:t>Categorical Target</a:t>
                </a:r>
              </a:p>
              <a:p>
                <a:r>
                  <a:rPr lang="en-US" b="1" dirty="0" err="1"/>
                  <a:t>Softmax</a:t>
                </a:r>
                <a:r>
                  <a:rPr lang="en-US" b="1" dirty="0"/>
                  <a:t>: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num>
                      <m:den>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sub>
                          <m:sup/>
                          <m:e>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𝑗</m:t>
                                    </m:r>
                                  </m:sub>
                                </m:sSub>
                              </m:e>
                            </m:d>
                          </m:e>
                        </m:nary>
                      </m:den>
                    </m:f>
                  </m:oMath>
                </a14:m>
                <a:r>
                  <a:rPr lang="en-US" dirty="0"/>
                  <a:t> 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𝑘</m:t>
                        </m:r>
                      </m:sub>
                    </m:sSub>
                  </m:oMath>
                </a14:m>
                <a:r>
                  <a:rPr lang="en-US" dirty="0"/>
                  <a:t> is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m:rPr>
                            <m:sty m:val="p"/>
                          </m:rPr>
                          <a:rPr lang="en-US" b="0" i="0" smtClean="0">
                            <a:latin typeface="Cambria Math" panose="02040503050406030204" pitchFamily="18" charset="0"/>
                          </a:rPr>
                          <m:t>th</m:t>
                        </m:r>
                      </m:sup>
                    </m:sSup>
                  </m:oMath>
                </a14:m>
                <a:r>
                  <a:rPr lang="en-US" dirty="0"/>
                  <a:t> target category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419B32-3C01-4603-9C3B-8E768926B827}"/>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69725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Relationship?</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3"/>
          <a:stretch>
            <a:fillRect/>
          </a:stretch>
        </p:blipFill>
        <p:spPr>
          <a:xfrm>
            <a:off x="5867400" y="2596373"/>
            <a:ext cx="5486400" cy="3657600"/>
          </a:xfrm>
          <a:prstGeom prst="rect">
            <a:avLst/>
          </a:prstGeom>
        </p:spPr>
      </p:pic>
      <p:pic>
        <p:nvPicPr>
          <p:cNvPr id="10" name="Picture 9">
            <a:extLst>
              <a:ext uri="{FF2B5EF4-FFF2-40B4-BE49-F238E27FC236}">
                <a16:creationId xmlns:a16="http://schemas.microsoft.com/office/drawing/2014/main" id="{4702661F-E1DF-439F-9A41-A445612E3E3B}"/>
              </a:ext>
            </a:extLst>
          </p:cNvPr>
          <p:cNvPicPr>
            <a:picLocks noChangeAspect="1"/>
          </p:cNvPicPr>
          <p:nvPr/>
        </p:nvPicPr>
        <p:blipFill>
          <a:blip r:embed="rId4"/>
          <a:stretch>
            <a:fillRect/>
          </a:stretch>
        </p:blipFill>
        <p:spPr>
          <a:xfrm>
            <a:off x="3502626" y="4095749"/>
            <a:ext cx="2143125" cy="2143125"/>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616552" y="2273162"/>
            <a:ext cx="2743200" cy="1371600"/>
          </a:xfrm>
          <a:prstGeom prst="cloudCallout">
            <a:avLst>
              <a:gd name="adj1" fmla="val 70640"/>
              <a:gd name="adj2" fmla="val 1001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can I describe the relationship? </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3470576" y="1807085"/>
            <a:ext cx="2286000" cy="1371600"/>
          </a:xfrm>
          <a:prstGeom prst="cloudCallout">
            <a:avLst>
              <a:gd name="adj1" fmla="val 470"/>
              <a:gd name="adj2" fmla="val 1122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 and X are obviously related. </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304800" y="4097298"/>
            <a:ext cx="2743200" cy="1371600"/>
          </a:xfrm>
          <a:prstGeom prst="cloudCallout">
            <a:avLst>
              <a:gd name="adj1" fmla="val 82574"/>
              <a:gd name="adj2" fmla="val -117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Which parametric function? </a:t>
            </a:r>
          </a:p>
        </p:txBody>
      </p:sp>
      <p:sp>
        <p:nvSpPr>
          <p:cNvPr id="3" name="Footer Placeholder 2">
            <a:extLst>
              <a:ext uri="{FF2B5EF4-FFF2-40B4-BE49-F238E27FC236}">
                <a16:creationId xmlns:a16="http://schemas.microsoft.com/office/drawing/2014/main" id="{65624DA5-F7C0-4DF1-9C3D-C543A9E30E2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813426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Interval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sp>
        <p:nvSpPr>
          <p:cNvPr id="3" name="Content Placeholder 2"/>
          <p:cNvSpPr>
            <a:spLocks noGrp="1"/>
          </p:cNvSpPr>
          <p:nvPr>
            <p:ph idx="1"/>
          </p:nvPr>
        </p:nvSpPr>
        <p:spPr>
          <a:xfrm>
            <a:off x="838200" y="1825625"/>
            <a:ext cx="10515600" cy="1132179"/>
          </a:xfrm>
        </p:spPr>
        <p:txBody>
          <a:bodyPr>
            <a:normAutofit/>
          </a:bodyPr>
          <a:lstStyle/>
          <a:p>
            <a:r>
              <a:rPr lang="en-US" dirty="0"/>
              <a:t>To avoid numerical problems due to differences in magnitudes of input features, the input features are often rescaled for analyses.</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1376E10-1EAA-4732-B498-A5E3DE151FA2}"/>
                  </a:ext>
                </a:extLst>
              </p:cNvPr>
              <p:cNvGraphicFramePr/>
              <p:nvPr>
                <p:extLst>
                  <p:ext uri="{D42A27DB-BD31-4B8C-83A1-F6EECF244321}">
                    <p14:modId xmlns:p14="http://schemas.microsoft.com/office/powerpoint/2010/main" val="2774494772"/>
                  </p:ext>
                </p:extLst>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51376E10-1EAA-4732-B498-A5E3DE151FA2}"/>
                  </a:ext>
                </a:extLst>
              </p:cNvPr>
              <p:cNvGraphicFramePr/>
              <p:nvPr>
                <p:extLst>
                  <p:ext uri="{D42A27DB-BD31-4B8C-83A1-F6EECF244321}">
                    <p14:modId xmlns:p14="http://schemas.microsoft.com/office/powerpoint/2010/main" val="2774494772"/>
                  </p:ext>
                </p:extLst>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5" name="Footer Placeholder 4">
            <a:extLst>
              <a:ext uri="{FF2B5EF4-FFF2-40B4-BE49-F238E27FC236}">
                <a16:creationId xmlns:a16="http://schemas.microsoft.com/office/drawing/2014/main" id="{128276A9-D846-4909-9208-BCC92B4FAF7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33722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3" name="Content Placeholder 2"/>
          <p:cNvSpPr>
            <a:spLocks noGrp="1"/>
          </p:cNvSpPr>
          <p:nvPr>
            <p:ph idx="1"/>
          </p:nvPr>
        </p:nvSpPr>
        <p:spPr>
          <a:xfrm>
            <a:off x="838200" y="1825625"/>
            <a:ext cx="5096069" cy="4351338"/>
          </a:xfrm>
        </p:spPr>
        <p:txBody>
          <a:bodyPr>
            <a:normAutofit/>
          </a:bodyPr>
          <a:lstStyle/>
          <a:p>
            <a:pPr marL="0" indent="0">
              <a:buNone/>
            </a:pPr>
            <a:r>
              <a:rPr lang="en-US" b="1" dirty="0"/>
              <a:t>Interval Features</a:t>
            </a:r>
          </a:p>
          <a:p>
            <a:r>
              <a:rPr lang="en-US" dirty="0"/>
              <a:t>Consider mid-range or range if the input features are bounded</a:t>
            </a:r>
          </a:p>
          <a:p>
            <a:pPr lvl="1"/>
            <a:r>
              <a:rPr lang="en-US" dirty="0"/>
              <a:t>e.g., age, height, test score</a:t>
            </a:r>
          </a:p>
          <a:p>
            <a:r>
              <a:rPr lang="en-US" dirty="0"/>
              <a:t>Use standard deviation for general input features</a:t>
            </a:r>
          </a:p>
          <a:p>
            <a:pPr marL="514350" indent="-514350">
              <a:buFont typeface="+mj-lt"/>
              <a:buAutoNum type="arabicPeriod"/>
            </a:pPr>
            <a:endParaRPr lang="en-US" dirty="0"/>
          </a:p>
        </p:txBody>
      </p:sp>
      <p:sp>
        <p:nvSpPr>
          <p:cNvPr id="8" name="Content Placeholder 2">
            <a:extLst>
              <a:ext uri="{FF2B5EF4-FFF2-40B4-BE49-F238E27FC236}">
                <a16:creationId xmlns:a16="http://schemas.microsoft.com/office/drawing/2014/main" id="{FE4A1D0A-4470-4D38-B0DD-EF5502DB69AA}"/>
              </a:ext>
            </a:extLst>
          </p:cNvPr>
          <p:cNvSpPr txBox="1">
            <a:spLocks/>
          </p:cNvSpPr>
          <p:nvPr/>
        </p:nvSpPr>
        <p:spPr>
          <a:xfrm>
            <a:off x="6257731" y="1806899"/>
            <a:ext cx="50960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Categorical Features</a:t>
            </a:r>
          </a:p>
          <a:p>
            <a:r>
              <a:rPr lang="en-US" dirty="0"/>
              <a:t>Use dummy indicators for the categories</a:t>
            </a:r>
          </a:p>
          <a:p>
            <a:r>
              <a:rPr lang="en-US" dirty="0"/>
              <a:t>Not need to rescale these dummy indicators because:</a:t>
            </a:r>
          </a:p>
          <a:p>
            <a:pPr lvl="1"/>
            <a:r>
              <a:rPr lang="en-US" dirty="0"/>
              <a:t>They are, statistically speaking, not interval features</a:t>
            </a:r>
          </a:p>
          <a:p>
            <a:pPr lvl="1"/>
            <a:r>
              <a:rPr lang="en-US" dirty="0"/>
              <a:t>Their values are already 0 and 1</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10A03BC2-D012-400E-A49E-F990084D43D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65798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extLst>
                  <p:ext uri="{D42A27DB-BD31-4B8C-83A1-F6EECF244321}">
                    <p14:modId xmlns:p14="http://schemas.microsoft.com/office/powerpoint/2010/main" val="21536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extLst>
                  <p:ext uri="{D42A27DB-BD31-4B8C-83A1-F6EECF244321}">
                    <p14:modId xmlns:p14="http://schemas.microsoft.com/office/powerpoint/2010/main" val="21536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3" name="Footer Placeholder 2">
            <a:extLst>
              <a:ext uri="{FF2B5EF4-FFF2-40B4-BE49-F238E27FC236}">
                <a16:creationId xmlns:a16="http://schemas.microsoft.com/office/drawing/2014/main" id="{1EA68BA3-4DD2-4132-9F0B-008CEC135C4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6365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Common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56720" cy="4351338"/>
              </a:xfrm>
            </p:spPr>
            <p:txBody>
              <a:bodyPr>
                <a:normAutofit fontScale="92500" lnSpcReduction="10000"/>
              </a:bodyPr>
              <a:lstStyle/>
              <a:p>
                <a:pPr marL="0" indent="0">
                  <a:buNone/>
                </a:pPr>
                <a:r>
                  <a:rPr lang="en-US" b="1" dirty="0"/>
                  <a:t>Interval Target</a:t>
                </a:r>
              </a:p>
              <a:p>
                <a:r>
                  <a:rPr lang="en-US" b="1" dirty="0"/>
                  <a:t>Gamma:</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a14:m>
                <a:endParaRPr lang="en-US" dirty="0"/>
              </a:p>
              <a:p>
                <a:pPr lvl="1"/>
                <a:r>
                  <a:rPr lang="en-US" dirty="0"/>
                  <a:t>Target variable takes only positive values</a:t>
                </a:r>
              </a:p>
              <a:p>
                <a:r>
                  <a:rPr lang="en-US" b="1" dirty="0"/>
                  <a:t>Normal:</a:t>
                </a:r>
              </a:p>
              <a:p>
                <a:pPr lvl="1"/>
                <a14:m>
                  <m:oMath xmlns:m="http://schemas.openxmlformats.org/officeDocument/2006/math">
                    <m:sSup>
                      <m:sSupPr>
                        <m:ctrlPr>
                          <a:rPr lang="en-US" b="1"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b="0" i="1" smtClean="0">
                            <a:latin typeface="Cambria Math" panose="02040503050406030204" pitchFamily="18" charset="0"/>
                          </a:rPr>
                          <m:t>2</m:t>
                        </m:r>
                      </m:sup>
                    </m:sSup>
                  </m:oMath>
                </a14:m>
                <a:endParaRPr lang="en-US" b="0" dirty="0">
                  <a:ea typeface="Cambria Math" panose="02040503050406030204" pitchFamily="18" charset="0"/>
                </a:endParaRPr>
              </a:p>
              <a:p>
                <a:pPr lvl="1"/>
                <a:r>
                  <a:rPr lang="en-US" b="0" dirty="0">
                    <a:ea typeface="Cambria Math" panose="02040503050406030204" pitchFamily="18" charset="0"/>
                  </a:rPr>
                  <a:t>General continuous target variable</a:t>
                </a:r>
              </a:p>
              <a:p>
                <a:r>
                  <a:rPr lang="en-US" b="1" dirty="0"/>
                  <a:t>Poisson:</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endParaRPr lang="en-US" dirty="0">
                  <a:ea typeface="Cambria Math" panose="02040503050406030204" pitchFamily="18" charset="0"/>
                </a:endParaRPr>
              </a:p>
              <a:p>
                <a:pPr lvl="1"/>
                <a:r>
                  <a:rPr lang="en-US" dirty="0">
                    <a:ea typeface="Cambria Math" panose="02040503050406030204" pitchFamily="18" charset="0"/>
                  </a:rPr>
                  <a:t>Count target variable</a:t>
                </a:r>
                <a:endParaRPr lang="en-US" b="0"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56720" cy="4351338"/>
              </a:xfrm>
              <a:blipFill>
                <a:blip r:embed="rId3"/>
                <a:stretch>
                  <a:fillRect l="-2130" t="-2801" b="-5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093C67A-C049-427D-9D89-6413DBF228BA}"/>
                  </a:ext>
                </a:extLst>
              </p:cNvPr>
              <p:cNvSpPr txBox="1">
                <a:spLocks/>
              </p:cNvSpPr>
              <p:nvPr/>
            </p:nvSpPr>
            <p:spPr>
              <a:xfrm>
                <a:off x="6197082"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Categorical Target</a:t>
                </a:r>
                <a:br>
                  <a:rPr lang="en-US" b="1" dirty="0"/>
                </a:br>
                <a:r>
                  <a:rPr lang="en-US" sz="2400" dirty="0"/>
                  <a:t>(</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is predicted probability)</a:t>
                </a:r>
                <a:endParaRPr lang="en-US" sz="2400" b="1" dirty="0"/>
              </a:p>
              <a:p>
                <a:r>
                  <a:rPr lang="en-US" sz="2600" b="1" dirty="0"/>
                  <a:t>Bernoulli:</a:t>
                </a:r>
              </a:p>
              <a:p>
                <a:pPr lvl="1"/>
                <a14:m>
                  <m:oMath xmlns:m="http://schemas.openxmlformats.org/officeDocument/2006/math">
                    <m:r>
                      <a:rPr lang="en-US" sz="2200" b="1" smtClean="0">
                        <a:latin typeface="Cambria Math" panose="02040503050406030204" pitchFamily="18" charset="0"/>
                      </a:rPr>
                      <m:t>−</m:t>
                    </m:r>
                    <m:d>
                      <m:dPr>
                        <m:ctrlPr>
                          <a:rPr lang="en-US" sz="2200" b="1" i="1" smtClean="0">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𝑦</m:t>
                            </m:r>
                          </m:e>
                        </m:d>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r>
                              <a:rPr lang="en-US" sz="2200" i="1">
                                <a:latin typeface="Cambria Math" panose="02040503050406030204" pitchFamily="18" charset="0"/>
                              </a:rPr>
                              <m:t>1−</m:t>
                            </m:r>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e>
                    </m:d>
                  </m:oMath>
                </a14:m>
                <a:endParaRPr lang="en-US" sz="2200" dirty="0"/>
              </a:p>
              <a:p>
                <a:pPr lvl="1"/>
                <a14:m>
                  <m:oMath xmlns:m="http://schemas.openxmlformats.org/officeDocument/2006/math">
                    <m:r>
                      <a:rPr lang="en-US" sz="2200" i="1">
                        <a:latin typeface="Cambria Math" panose="02040503050406030204" pitchFamily="18" charset="0"/>
                      </a:rPr>
                      <m:t>𝑦</m:t>
                    </m:r>
                  </m:oMath>
                </a14:m>
                <a:r>
                  <a:rPr lang="en-US" sz="2200" dirty="0"/>
                  <a:t> is either 0 or 1</a:t>
                </a:r>
              </a:p>
              <a:p>
                <a:r>
                  <a:rPr lang="en-US" sz="2600" b="1" dirty="0"/>
                  <a:t>Cross-Entropy</a:t>
                </a:r>
                <a:r>
                  <a:rPr lang="en-US" sz="2600" dirty="0"/>
                  <a:t>:</a:t>
                </a:r>
              </a:p>
              <a:p>
                <a:pPr lvl="1"/>
                <a14:m>
                  <m:oMath xmlns:m="http://schemas.openxmlformats.org/officeDocument/2006/math">
                    <m:r>
                      <a:rPr lang="en-US" sz="2200" i="1" smtClean="0">
                        <a:latin typeface="Cambria Math" panose="02040503050406030204" pitchFamily="18" charset="0"/>
                      </a:rPr>
                      <m:t>−</m:t>
                    </m:r>
                    <m:r>
                      <a:rPr lang="en-US" sz="2200" i="1" smtClean="0">
                        <a:latin typeface="Cambria Math" panose="02040503050406030204" pitchFamily="18" charset="0"/>
                      </a:rPr>
                      <m:t>𝑦</m:t>
                    </m:r>
                    <m:r>
                      <a:rPr lang="en-US" sz="2200" smtClean="0">
                        <a:latin typeface="Cambria Math" panose="02040503050406030204" pitchFamily="18" charset="0"/>
                      </a:rPr>
                      <m:t> </m:t>
                    </m:r>
                    <m:r>
                      <m:rPr>
                        <m:sty m:val="p"/>
                      </m:rPr>
                      <a:rPr lang="en-US" sz="2200" smtClean="0">
                        <a:latin typeface="Cambria Math" panose="02040503050406030204" pitchFamily="18" charset="0"/>
                      </a:rPr>
                      <m:t>ln</m:t>
                    </m:r>
                    <m:d>
                      <m:dPr>
                        <m:ctrlPr>
                          <a:rPr lang="en-US" sz="2200" i="1" smtClean="0">
                            <a:latin typeface="Cambria Math" panose="02040503050406030204" pitchFamily="18" charset="0"/>
                          </a:rPr>
                        </m:ctrlPr>
                      </m:dPr>
                      <m:e>
                        <m:f>
                          <m:fPr>
                            <m:type m:val="lin"/>
                            <m:ctrlPr>
                              <a:rPr lang="en-US" sz="2200" i="1" smtClean="0">
                                <a:latin typeface="Cambria Math" panose="02040503050406030204" pitchFamily="18" charset="0"/>
                              </a:rPr>
                            </m:ctrlPr>
                          </m:fPr>
                          <m:num>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𝑦</m:t>
                                </m:r>
                              </m:e>
                            </m:acc>
                          </m:num>
                          <m:den>
                            <m:r>
                              <a:rPr lang="en-US" sz="2200" i="1" smtClean="0">
                                <a:latin typeface="Cambria Math" panose="02040503050406030204" pitchFamily="18" charset="0"/>
                              </a:rPr>
                              <m:t>𝑦</m:t>
                            </m:r>
                          </m:den>
                        </m:f>
                      </m:e>
                    </m:d>
                  </m:oMath>
                </a14:m>
                <a:endParaRPr lang="en-US" sz="2200" dirty="0"/>
              </a:p>
              <a:p>
                <a:pPr lvl="1"/>
                <a:r>
                  <a:rPr lang="en-US" sz="2200" dirty="0"/>
                  <a:t>A multinomial target variable</a:t>
                </a:r>
              </a:p>
              <a:p>
                <a:pPr lvl="1"/>
                <a14:m>
                  <m:oMath xmlns:m="http://schemas.openxmlformats.org/officeDocument/2006/math">
                    <m:r>
                      <a:rPr lang="en-US" sz="2200" i="1">
                        <a:latin typeface="Cambria Math" panose="02040503050406030204" pitchFamily="18" charset="0"/>
                      </a:rPr>
                      <m:t>𝑦</m:t>
                    </m:r>
                  </m:oMath>
                </a14:m>
                <a:r>
                  <a:rPr lang="en-US" sz="2200" dirty="0"/>
                  <a:t> is the category’s frequency</a:t>
                </a:r>
              </a:p>
            </p:txBody>
          </p:sp>
        </mc:Choice>
        <mc:Fallback xmlns="">
          <p:sp>
            <p:nvSpPr>
              <p:cNvPr id="8" name="Content Placeholder 2">
                <a:extLst>
                  <a:ext uri="{FF2B5EF4-FFF2-40B4-BE49-F238E27FC236}">
                    <a16:creationId xmlns:a16="http://schemas.microsoft.com/office/drawing/2014/main" id="{F093C67A-C049-427D-9D89-6413DBF228BA}"/>
                  </a:ext>
                </a:extLst>
              </p:cNvPr>
              <p:cNvSpPr txBox="1">
                <a:spLocks noRot="1" noChangeAspect="1" noMove="1" noResize="1" noEditPoints="1" noAdjustHandles="1" noChangeArrowheads="1" noChangeShapeType="1" noTextEdit="1"/>
              </p:cNvSpPr>
              <p:nvPr/>
            </p:nvSpPr>
            <p:spPr>
              <a:xfrm>
                <a:off x="6197082" y="1825625"/>
                <a:ext cx="5257800" cy="4351338"/>
              </a:xfrm>
              <a:prstGeom prst="rect">
                <a:avLst/>
              </a:prstGeom>
              <a:blipFill>
                <a:blip r:embed="rId5"/>
                <a:stretch>
                  <a:fillRect l="-2436"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1A78AB-EC13-4B58-9080-9B4E24DDD1E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412250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Estimate the Synaptic Weights (Basic Concept)</a:t>
            </a:r>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extLst>
                  <p:ext uri="{D42A27DB-BD31-4B8C-83A1-F6EECF244321}">
                    <p14:modId xmlns:p14="http://schemas.microsoft.com/office/powerpoint/2010/main" val="36799109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extLst>
                  <p:ext uri="{D42A27DB-BD31-4B8C-83A1-F6EECF244321}">
                    <p14:modId xmlns:p14="http://schemas.microsoft.com/office/powerpoint/2010/main" val="36799109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2021802-DC6A-45D7-B9E5-56405360C053}"/>
                  </a:ext>
                </a:extLst>
              </p:cNvPr>
              <p:cNvSpPr/>
              <p:nvPr/>
            </p:nvSpPr>
            <p:spPr>
              <a:xfrm>
                <a:off x="1175656" y="5253633"/>
                <a:ext cx="9153331" cy="830997"/>
              </a:xfrm>
              <a:prstGeom prst="rect">
                <a:avLst/>
              </a:prstGeom>
            </p:spPr>
            <p:txBody>
              <a:bodyPr wrap="square">
                <a:spAutoFit/>
              </a:bodyPr>
              <a:lstStyle/>
              <a:p>
                <a:r>
                  <a:rPr lang="en-US" sz="2400" dirty="0"/>
                  <a:t>The necessary condition for the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to attain its minimum at </a:t>
                </a:r>
                <a14:m>
                  <m:oMath xmlns:m="http://schemas.openxmlformats.org/officeDocument/2006/math">
                    <m:r>
                      <a:rPr lang="en-US" sz="2400" b="1">
                        <a:latin typeface="Cambria Math" panose="02040503050406030204" pitchFamily="18" charset="0"/>
                      </a:rPr>
                      <m:t>𝐰</m:t>
                    </m:r>
                    <m:r>
                      <a:rPr lang="en-US" sz="2400" b="1">
                        <a:latin typeface="Cambria Math" panose="02040503050406030204" pitchFamily="18" charset="0"/>
                      </a:rPr>
                      <m:t>=</m:t>
                    </m:r>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oMath>
                </a14:m>
                <a:r>
                  <a:rPr lang="en-US" sz="2400" dirty="0"/>
                  <a:t> is that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e>
                    </m:d>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oMath>
                </a14:m>
                <a:r>
                  <a:rPr lang="en-US" sz="2400" dirty="0"/>
                  <a:t> where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 </m:t>
                    </m:r>
                  </m:oMath>
                </a14:m>
                <a:r>
                  <a:rPr lang="en-US" sz="2400" dirty="0"/>
                  <a:t>is the gradient of the total cost function</a:t>
                </a:r>
              </a:p>
            </p:txBody>
          </p:sp>
        </mc:Choice>
        <mc:Fallback xmlns="">
          <p:sp>
            <p:nvSpPr>
              <p:cNvPr id="8" name="Rectangle 7">
                <a:extLst>
                  <a:ext uri="{FF2B5EF4-FFF2-40B4-BE49-F238E27FC236}">
                    <a16:creationId xmlns:a16="http://schemas.microsoft.com/office/drawing/2014/main" id="{72021802-DC6A-45D7-B9E5-56405360C053}"/>
                  </a:ext>
                </a:extLst>
              </p:cNvPr>
              <p:cNvSpPr>
                <a:spLocks noRot="1" noChangeAspect="1" noMove="1" noResize="1" noEditPoints="1" noAdjustHandles="1" noChangeArrowheads="1" noChangeShapeType="1" noTextEdit="1"/>
              </p:cNvSpPr>
              <p:nvPr/>
            </p:nvSpPr>
            <p:spPr>
              <a:xfrm>
                <a:off x="1175656" y="5253633"/>
                <a:ext cx="9153331" cy="830997"/>
              </a:xfrm>
              <a:prstGeom prst="rect">
                <a:avLst/>
              </a:prstGeom>
              <a:blipFill>
                <a:blip r:embed="rId13"/>
                <a:stretch>
                  <a:fillRect l="-1066" t="-5882" r="-1999" b="-1617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46DC5F8-F3E8-476C-8CB5-DB35AF39A3B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50455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normAutofit/>
          </a:bodyPr>
          <a:lstStyle/>
          <a:p>
            <a:r>
              <a:rPr lang="en-US" b="1" dirty="0">
                <a:solidFill>
                  <a:schemeClr val="bg1"/>
                </a:solidFill>
              </a:rPr>
              <a:t>The Gradient Descent Method</a:t>
            </a:r>
            <a:endParaRPr lang="en-US" sz="20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627914" cy="4351338"/>
              </a:xfrm>
            </p:spPr>
            <p:txBody>
              <a:bodyPr>
                <a:normAutofit/>
              </a:bodyPr>
              <a:lstStyle/>
              <a:p>
                <a:pPr>
                  <a:spcBef>
                    <a:spcPts val="600"/>
                  </a:spcBef>
                  <a:spcAft>
                    <a:spcPts val="600"/>
                  </a:spcAft>
                </a:pPr>
                <a:r>
                  <a:rPr lang="en-US" sz="2400" dirty="0"/>
                  <a:t>Approximate the total cost function by its first-order Taylor series expansion at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𝐰</m:t>
                        </m:r>
                      </m:e>
                      <m:sub>
                        <m:r>
                          <a:rPr lang="en-US" sz="2400" b="0" i="1" smtClean="0">
                            <a:latin typeface="Cambria Math" panose="02040503050406030204" pitchFamily="18" charset="0"/>
                          </a:rPr>
                          <m:t>0</m:t>
                        </m:r>
                      </m:sub>
                    </m:sSub>
                  </m:oMath>
                </a14:m>
                <a:endParaRPr lang="en-US" sz="2400"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d>
                                <m:dPr>
                                  <m:ctrlPr>
                                    <a:rPr lang="en-US" sz="2400" b="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b="0" i="1" smtClean="0">
                              <a:latin typeface="Cambria Math" panose="02040503050406030204" pitchFamily="18" charset="0"/>
                            </a:rPr>
                            <m:t>𝑡</m:t>
                          </m:r>
                        </m:sup>
                      </m:sSup>
                      <m:d>
                        <m:dPr>
                          <m:ctrlPr>
                            <a:rPr lang="en-US" sz="2400" b="0" i="1" smtClean="0">
                              <a:latin typeface="Cambria Math" panose="02040503050406030204" pitchFamily="18" charset="0"/>
                            </a:rPr>
                          </m:ctrlPr>
                        </m:dPr>
                        <m:e>
                          <m:r>
                            <a:rPr lang="en-US" sz="2400" b="1">
                              <a:latin typeface="Cambria Math" panose="02040503050406030204" pitchFamily="18" charset="0"/>
                            </a:rPr>
                            <m:t>𝐰</m:t>
                          </m:r>
                          <m:r>
                            <a:rPr lang="en-US" sz="2400" b="1" i="0"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m:oMathPara>
                </a14:m>
                <a:endParaRPr lang="en-US" sz="2400" dirty="0"/>
              </a:p>
              <a:p>
                <a:pPr>
                  <a:spcBef>
                    <a:spcPts val="600"/>
                  </a:spcBef>
                  <a:spcAft>
                    <a:spcPts val="600"/>
                  </a:spcAft>
                </a:pPr>
                <a:r>
                  <a:rPr lang="en-US" sz="2400" dirty="0"/>
                  <a:t>If </a:t>
                </a:r>
                <a14:m>
                  <m:oMath xmlns:m="http://schemas.openxmlformats.org/officeDocument/2006/math">
                    <m:r>
                      <a:rPr lang="en-US" sz="2400" b="1">
                        <a:latin typeface="Cambria Math" panose="02040503050406030204" pitchFamily="18" charset="0"/>
                      </a:rPr>
                      <m:t>𝐰</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for a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i="1" smtClean="0">
                        <a:latin typeface="Cambria Math" panose="02040503050406030204" pitchFamily="18" charset="0"/>
                        <a:ea typeface="Cambria Math" panose="02040503050406030204" pitchFamily="18" charset="0"/>
                      </a:rPr>
                      <m:t>≥0</m:t>
                    </m:r>
                  </m:oMath>
                </a14:m>
                <a:r>
                  <a:rPr lang="en-US" sz="2400" dirty="0"/>
                  <a:t>, then </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oMath>
                  </m:oMathPara>
                </a14:m>
                <a:endParaRPr lang="en-US" sz="2400" dirty="0"/>
              </a:p>
              <a:p>
                <a:pPr>
                  <a:spcBef>
                    <a:spcPts val="600"/>
                  </a:spcBef>
                  <a:spcAft>
                    <a:spcPts val="600"/>
                  </a:spcAft>
                </a:pPr>
                <a:r>
                  <a:rPr lang="en-US" sz="2400" dirty="0"/>
                  <a:t>Since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1"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r>
                  <a:rPr lang="en-US" sz="2400" dirty="0"/>
                  <a:t>, we may find a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a:spcBef>
                    <a:spcPts val="600"/>
                  </a:spcBef>
                  <a:spcAft>
                    <a:spcPts val="600"/>
                  </a:spcAft>
                </a:pPr>
                <a:r>
                  <a:rPr lang="en-US" sz="2400" dirty="0"/>
                  <a:t>The new </a:t>
                </a:r>
                <a14:m>
                  <m:oMath xmlns:m="http://schemas.openxmlformats.org/officeDocument/2006/math">
                    <m:r>
                      <a:rPr lang="en-US" sz="2400" b="1">
                        <a:latin typeface="Cambria Math" panose="02040503050406030204" pitchFamily="18" charset="0"/>
                      </a:rPr>
                      <m:t>𝐰</m:t>
                    </m:r>
                  </m:oMath>
                </a14:m>
                <a:r>
                  <a:rPr lang="en-US" sz="2400" dirty="0"/>
                  <a:t> will take the place of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oMath>
                </a14:m>
                <a:r>
                  <a:rPr lang="en-US" sz="2400" dirty="0"/>
                  <a:t> in the next iteration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627914" cy="4351338"/>
              </a:xfrm>
              <a:blipFill>
                <a:blip r:embed="rId3"/>
                <a:stretch>
                  <a:fillRect l="-1517" t="-1961" r="-1083" b="-21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D16A8C1-9228-4BEA-8923-CFCCE5C86A44}"/>
              </a:ext>
            </a:extLst>
          </p:cNvPr>
          <p:cNvPicPr>
            <a:picLocks noChangeAspect="1"/>
          </p:cNvPicPr>
          <p:nvPr/>
        </p:nvPicPr>
        <p:blipFill>
          <a:blip r:embed="rId4"/>
          <a:stretch>
            <a:fillRect/>
          </a:stretch>
        </p:blipFill>
        <p:spPr>
          <a:xfrm>
            <a:off x="6705785" y="1825625"/>
            <a:ext cx="4882651" cy="4351338"/>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D3542A5-7364-4E15-A5F8-DE2943A439B9}"/>
                  </a:ext>
                </a:extLst>
              </p:cNvPr>
              <p:cNvSpPr/>
              <p:nvPr/>
            </p:nvSpPr>
            <p:spPr>
              <a:xfrm>
                <a:off x="10152785" y="4001294"/>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&gt; 0</a:t>
                </a:r>
              </a:p>
            </p:txBody>
          </p:sp>
        </mc:Choice>
        <mc:Fallback xmlns="">
          <p:sp>
            <p:nvSpPr>
              <p:cNvPr id="5" name="Rectangle 4">
                <a:extLst>
                  <a:ext uri="{FF2B5EF4-FFF2-40B4-BE49-F238E27FC236}">
                    <a16:creationId xmlns:a16="http://schemas.microsoft.com/office/drawing/2014/main" id="{7D3542A5-7364-4E15-A5F8-DE2943A439B9}"/>
                  </a:ext>
                </a:extLst>
              </p:cNvPr>
              <p:cNvSpPr>
                <a:spLocks noRot="1" noChangeAspect="1" noMove="1" noResize="1" noEditPoints="1" noAdjustHandles="1" noChangeArrowheads="1" noChangeShapeType="1" noTextEdit="1"/>
              </p:cNvSpPr>
              <p:nvPr/>
            </p:nvSpPr>
            <p:spPr>
              <a:xfrm>
                <a:off x="10152785" y="4001294"/>
                <a:ext cx="1265924" cy="369332"/>
              </a:xfrm>
              <a:prstGeom prst="rect">
                <a:avLst/>
              </a:prstGeom>
              <a:blipFill>
                <a:blip r:embed="rId6"/>
                <a:stretch>
                  <a:fillRect t="-8197" r="-33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E5F9E4-A0AB-4F40-99BF-1D59BAA26830}"/>
                  </a:ext>
                </a:extLst>
              </p:cNvPr>
              <p:cNvSpPr/>
              <p:nvPr/>
            </p:nvSpPr>
            <p:spPr>
              <a:xfrm>
                <a:off x="7140182" y="4482545"/>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&lt; 0</a:t>
                </a:r>
              </a:p>
            </p:txBody>
          </p:sp>
        </mc:Choice>
        <mc:Fallback xmlns="">
          <p:sp>
            <p:nvSpPr>
              <p:cNvPr id="9" name="Rectangle 8">
                <a:extLst>
                  <a:ext uri="{FF2B5EF4-FFF2-40B4-BE49-F238E27FC236}">
                    <a16:creationId xmlns:a16="http://schemas.microsoft.com/office/drawing/2014/main" id="{45E5F9E4-A0AB-4F40-99BF-1D59BAA26830}"/>
                  </a:ext>
                </a:extLst>
              </p:cNvPr>
              <p:cNvSpPr>
                <a:spLocks noRot="1" noChangeAspect="1" noMove="1" noResize="1" noEditPoints="1" noAdjustHandles="1" noChangeArrowheads="1" noChangeShapeType="1" noTextEdit="1"/>
              </p:cNvSpPr>
              <p:nvPr/>
            </p:nvSpPr>
            <p:spPr>
              <a:xfrm>
                <a:off x="7140182" y="4482545"/>
                <a:ext cx="1265924" cy="369332"/>
              </a:xfrm>
              <a:prstGeom prst="rect">
                <a:avLst/>
              </a:prstGeom>
              <a:blipFill>
                <a:blip r:embed="rId7"/>
                <a:stretch>
                  <a:fillRect t="-8197" r="-33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6EB3CF-55A1-41AE-840F-8E7C9C726962}"/>
                  </a:ext>
                </a:extLst>
              </p:cNvPr>
              <p:cNvSpPr/>
              <p:nvPr/>
            </p:nvSpPr>
            <p:spPr>
              <a:xfrm>
                <a:off x="8616772" y="5409036"/>
                <a:ext cx="1182503" cy="369332"/>
              </a:xfrm>
              <a:prstGeom prst="rect">
                <a:avLst/>
              </a:prstGeom>
            </p:spPr>
            <p:txBody>
              <a:bodyPr wrap="none">
                <a:spAutoFit/>
              </a:bodyPr>
              <a:lstStyle/>
              <a:p>
                <a:pPr lvl="0"/>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rPr>
                          <m:t>𝐰</m:t>
                        </m:r>
                      </m:e>
                    </m:d>
                    <m:r>
                      <a:rPr lang="en-US" b="0" i="0" smtClean="0">
                        <a:latin typeface="Cambria Math" panose="02040503050406030204" pitchFamily="18" charset="0"/>
                      </a:rPr>
                      <m:t>=</m:t>
                    </m:r>
                  </m:oMath>
                </a14:m>
                <a:r>
                  <a:rPr lang="en-US" dirty="0"/>
                  <a:t>0</a:t>
                </a:r>
              </a:p>
            </p:txBody>
          </p:sp>
        </mc:Choice>
        <mc:Fallback xmlns="">
          <p:sp>
            <p:nvSpPr>
              <p:cNvPr id="10" name="Rectangle 9">
                <a:extLst>
                  <a:ext uri="{FF2B5EF4-FFF2-40B4-BE49-F238E27FC236}">
                    <a16:creationId xmlns:a16="http://schemas.microsoft.com/office/drawing/2014/main" id="{226EB3CF-55A1-41AE-840F-8E7C9C726962}"/>
                  </a:ext>
                </a:extLst>
              </p:cNvPr>
              <p:cNvSpPr>
                <a:spLocks noRot="1" noChangeAspect="1" noMove="1" noResize="1" noEditPoints="1" noAdjustHandles="1" noChangeArrowheads="1" noChangeShapeType="1" noTextEdit="1"/>
              </p:cNvSpPr>
              <p:nvPr/>
            </p:nvSpPr>
            <p:spPr>
              <a:xfrm>
                <a:off x="8616772" y="5409036"/>
                <a:ext cx="1182503" cy="369332"/>
              </a:xfrm>
              <a:prstGeom prst="rect">
                <a:avLst/>
              </a:prstGeom>
              <a:blipFill>
                <a:blip r:embed="rId8"/>
                <a:stretch>
                  <a:fillRect t="-8197" r="-3627" b="-245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F01D11E-664E-4E47-826C-16D31AC103A1}"/>
              </a:ext>
            </a:extLst>
          </p:cNvPr>
          <p:cNvCxnSpPr/>
          <p:nvPr/>
        </p:nvCxnSpPr>
        <p:spPr>
          <a:xfrm flipH="1">
            <a:off x="9799275" y="3429000"/>
            <a:ext cx="641680" cy="148823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167B43-DF31-4B9D-BF30-41B447343BA9}"/>
              </a:ext>
            </a:extLst>
          </p:cNvPr>
          <p:cNvCxnSpPr/>
          <p:nvPr/>
        </p:nvCxnSpPr>
        <p:spPr>
          <a:xfrm>
            <a:off x="7828384" y="3210044"/>
            <a:ext cx="681134" cy="152991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344A21-54A2-4E77-BE36-51209E8CFD17}"/>
              </a:ext>
            </a:extLst>
          </p:cNvPr>
          <p:cNvCxnSpPr/>
          <p:nvPr/>
        </p:nvCxnSpPr>
        <p:spPr>
          <a:xfrm>
            <a:off x="10152785"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2EB004-0348-46D0-A63E-9238CDC7A210}"/>
              </a:ext>
            </a:extLst>
          </p:cNvPr>
          <p:cNvCxnSpPr/>
          <p:nvPr/>
        </p:nvCxnSpPr>
        <p:spPr>
          <a:xfrm>
            <a:off x="8150287"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7E52740-332A-4DE2-80AD-52307085CAFF}"/>
                  </a:ext>
                </a:extLst>
              </p:cNvPr>
              <p:cNvSpPr/>
              <p:nvPr/>
            </p:nvSpPr>
            <p:spPr>
              <a:xfrm>
                <a:off x="10075146" y="580763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xmlns="">
          <p:sp>
            <p:nvSpPr>
              <p:cNvPr id="13" name="Rectangle 12">
                <a:extLst>
                  <a:ext uri="{FF2B5EF4-FFF2-40B4-BE49-F238E27FC236}">
                    <a16:creationId xmlns:a16="http://schemas.microsoft.com/office/drawing/2014/main" id="{C7E52740-332A-4DE2-80AD-52307085CAFF}"/>
                  </a:ext>
                </a:extLst>
              </p:cNvPr>
              <p:cNvSpPr>
                <a:spLocks noRot="1" noChangeAspect="1" noMove="1" noResize="1" noEditPoints="1" noAdjustHandles="1" noChangeArrowheads="1" noChangeShapeType="1" noTextEdit="1"/>
              </p:cNvSpPr>
              <p:nvPr/>
            </p:nvSpPr>
            <p:spPr>
              <a:xfrm>
                <a:off x="10075146" y="5807631"/>
                <a:ext cx="52296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78CC29C-94B5-4678-9862-5C5918259F00}"/>
                  </a:ext>
                </a:extLst>
              </p:cNvPr>
              <p:cNvSpPr/>
              <p:nvPr/>
            </p:nvSpPr>
            <p:spPr>
              <a:xfrm>
                <a:off x="7986554" y="582461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xmlns="">
          <p:sp>
            <p:nvSpPr>
              <p:cNvPr id="16" name="Rectangle 15">
                <a:extLst>
                  <a:ext uri="{FF2B5EF4-FFF2-40B4-BE49-F238E27FC236}">
                    <a16:creationId xmlns:a16="http://schemas.microsoft.com/office/drawing/2014/main" id="{778CC29C-94B5-4678-9862-5C5918259F00}"/>
                  </a:ext>
                </a:extLst>
              </p:cNvPr>
              <p:cNvSpPr>
                <a:spLocks noRot="1" noChangeAspect="1" noMove="1" noResize="1" noEditPoints="1" noAdjustHandles="1" noChangeArrowheads="1" noChangeShapeType="1" noTextEdit="1"/>
              </p:cNvSpPr>
              <p:nvPr/>
            </p:nvSpPr>
            <p:spPr>
              <a:xfrm>
                <a:off x="7986554" y="5824611"/>
                <a:ext cx="522964" cy="369332"/>
              </a:xfrm>
              <a:prstGeom prst="rect">
                <a:avLst/>
              </a:prstGeom>
              <a:blipFill>
                <a:blip r:embed="rId10"/>
                <a:stretch>
                  <a:fillRect/>
                </a:stretch>
              </a:blipFill>
            </p:spPr>
            <p:txBody>
              <a:bodyPr/>
              <a:lstStyle/>
              <a:p>
                <a:r>
                  <a:rPr lang="en-US">
                    <a:noFill/>
                  </a:rPr>
                  <a:t> </a:t>
                </a:r>
              </a:p>
            </p:txBody>
          </p:sp>
        </mc:Fallback>
      </mc:AlternateContent>
      <p:sp>
        <p:nvSpPr>
          <p:cNvPr id="17" name="Arrow: Left 16">
            <a:extLst>
              <a:ext uri="{FF2B5EF4-FFF2-40B4-BE49-F238E27FC236}">
                <a16:creationId xmlns:a16="http://schemas.microsoft.com/office/drawing/2014/main" id="{5FE65089-3C2A-42E7-BE22-CDA7FB6D5610}"/>
              </a:ext>
            </a:extLst>
          </p:cNvPr>
          <p:cNvSpPr/>
          <p:nvPr/>
        </p:nvSpPr>
        <p:spPr>
          <a:xfrm>
            <a:off x="9508445" y="5908454"/>
            <a:ext cx="581158" cy="1628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44A05D6-917C-4B1A-8B6D-0887C46F8C99}"/>
              </a:ext>
            </a:extLst>
          </p:cNvPr>
          <p:cNvSpPr/>
          <p:nvPr/>
        </p:nvSpPr>
        <p:spPr>
          <a:xfrm>
            <a:off x="8448821" y="5930303"/>
            <a:ext cx="522964" cy="162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06ABE0-B34B-4809-8D6B-FDA902E28440}"/>
                  </a:ext>
                </a:extLst>
              </p:cNvPr>
              <p:cNvSpPr/>
              <p:nvPr/>
            </p:nvSpPr>
            <p:spPr>
              <a:xfrm>
                <a:off x="8317407" y="5620530"/>
                <a:ext cx="2173865" cy="369332"/>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𝐰</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oMath>
                </a14:m>
                <a:r>
                  <a:rPr lang="en-US" dirty="0">
                    <a:ea typeface="Cambria Math" panose="02040503050406030204" pitchFamily="18" charset="0"/>
                  </a:rPr>
                  <a:t>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endParaRPr lang="en-US" dirty="0"/>
              </a:p>
            </p:txBody>
          </p:sp>
        </mc:Choice>
        <mc:Fallback xmlns="">
          <p:sp>
            <p:nvSpPr>
              <p:cNvPr id="19" name="Rectangle 18">
                <a:extLst>
                  <a:ext uri="{FF2B5EF4-FFF2-40B4-BE49-F238E27FC236}">
                    <a16:creationId xmlns:a16="http://schemas.microsoft.com/office/drawing/2014/main" id="{9606ABE0-B34B-4809-8D6B-FDA902E28440}"/>
                  </a:ext>
                </a:extLst>
              </p:cNvPr>
              <p:cNvSpPr>
                <a:spLocks noRot="1" noChangeAspect="1" noMove="1" noResize="1" noEditPoints="1" noAdjustHandles="1" noChangeArrowheads="1" noChangeShapeType="1" noTextEdit="1"/>
              </p:cNvSpPr>
              <p:nvPr/>
            </p:nvSpPr>
            <p:spPr>
              <a:xfrm>
                <a:off x="8317407" y="5620530"/>
                <a:ext cx="2173865" cy="369332"/>
              </a:xfrm>
              <a:prstGeom prst="rect">
                <a:avLst/>
              </a:prstGeom>
              <a:blipFill>
                <a:blip r:embed="rId11"/>
                <a:stretch>
                  <a:fillRect/>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0FA1AB7A-0C1A-48EE-AD39-17B9F6D691C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938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The Gradient Descent Method</a:t>
            </a: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a:t>Determine a current estimate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 </m:t>
                    </m:r>
                  </m:oMath>
                </a14:m>
                <a:r>
                  <a:rPr lang="en-US" sz="2400" dirty="0"/>
                  <a:t>of the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endParaRPr lang="en-US" sz="2400" dirty="0"/>
              </a:p>
              <a:p>
                <a:pPr marL="514350" indent="-514350">
                  <a:buFont typeface="+mj-lt"/>
                  <a:buAutoNum type="arabicPeriod"/>
                </a:pPr>
                <a:r>
                  <a:rPr lang="en-US" sz="2400" dirty="0"/>
                  <a:t>Calculate the gradient vector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marL="514350" indent="-514350">
                  <a:buFont typeface="+mj-lt"/>
                  <a:buAutoNum type="arabicPeriod"/>
                </a:pPr>
                <a:r>
                  <a:rPr lang="en-US" sz="2400" dirty="0"/>
                  <a:t>If </a:t>
                </a:r>
                <a14:m>
                  <m:oMath xmlns:m="http://schemas.openxmlformats.org/officeDocument/2006/math">
                    <m:d>
                      <m:dPr>
                        <m:begChr m:val="‖"/>
                        <m:endChr m:val="‖"/>
                        <m:ctrlPr>
                          <a:rPr lang="en-US" sz="240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0" i="1" smtClean="0">
                        <a:latin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𝜀</m:t>
                    </m:r>
                  </m:oMath>
                </a14:m>
                <a:r>
                  <a:rPr lang="en-US" sz="2400" dirty="0"/>
                  <a:t> for some tolerance level </a:t>
                </a:r>
                <a14:m>
                  <m:oMath xmlns:m="http://schemas.openxmlformats.org/officeDocument/2006/math">
                    <m:r>
                      <a:rPr lang="en-US" sz="2400" i="1">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&gt;0</m:t>
                    </m:r>
                  </m:oMath>
                </a14:m>
                <a:r>
                  <a:rPr lang="en-US" sz="2400" dirty="0"/>
                  <a:t>, then we have found a local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and iteration stops with success</a:t>
                </a:r>
              </a:p>
              <a:p>
                <a:pPr marL="514350" indent="-514350">
                  <a:buFont typeface="+mj-lt"/>
                  <a:buAutoNum type="arabicPeriod"/>
                </a:pPr>
                <a:r>
                  <a:rPr lang="en-US" sz="2400" dirty="0"/>
                  <a:t>Otherwise, perform a grid search to find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where </a:t>
                </a:r>
                <a14:m>
                  <m:oMath xmlns:m="http://schemas.openxmlformats.org/officeDocument/2006/math">
                    <m:r>
                      <a:rPr lang="en-US" sz="2400" b="1">
                        <a:latin typeface="Cambria Math" panose="02040503050406030204" pitchFamily="18" charset="0"/>
                      </a:rPr>
                      <m:t>𝐰</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𝐿</m:t>
                    </m:r>
                    <m:d>
                      <m:dPr>
                        <m:ctrlPr>
                          <a:rPr lang="en-US" sz="240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If no such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 can be found, then iteration stops with a failure code</a:t>
                </a:r>
              </a:p>
              <a:p>
                <a:pPr marL="514350" indent="-514350">
                  <a:buFont typeface="+mj-lt"/>
                  <a:buAutoNum type="arabicPeriod"/>
                </a:pPr>
                <a:r>
                  <a:rPr lang="en-US" sz="2400" dirty="0"/>
                  <a:t>If we have reached the maximum number of iterations, then iteration stops with a failure code</a:t>
                </a:r>
              </a:p>
              <a:p>
                <a:pPr marL="514350" indent="-514350">
                  <a:buFont typeface="+mj-lt"/>
                  <a:buAutoNum type="arabicPeriod"/>
                </a:pPr>
                <a:r>
                  <a:rPr lang="en-US" sz="2400" dirty="0"/>
                  <a:t>Otherwise, go back to Step 1 with the next current estimate </a:t>
                </a:r>
                <a14:m>
                  <m:oMath xmlns:m="http://schemas.openxmlformats.org/officeDocument/2006/math">
                    <m:r>
                      <a:rPr lang="en-US" sz="2400" b="1">
                        <a:latin typeface="Cambria Math" panose="02040503050406030204" pitchFamily="18" charset="0"/>
                      </a:rPr>
                      <m:t>𝐰</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101" r="-11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90A9EF-B7D8-47A0-BD75-8592954D98E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493533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Calculating the Gradient Vector</a:t>
            </a:r>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extLst>
                  <p:ext uri="{D42A27DB-BD31-4B8C-83A1-F6EECF244321}">
                    <p14:modId xmlns:p14="http://schemas.microsoft.com/office/powerpoint/2010/main" val="196499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extLst>
                  <p:ext uri="{D42A27DB-BD31-4B8C-83A1-F6EECF244321}">
                    <p14:modId xmlns:p14="http://schemas.microsoft.com/office/powerpoint/2010/main" val="196499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96399805-873A-43C6-8C1E-B724B8CC9FE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9787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Calculus Chain Rule</a:t>
            </a:r>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extLst>
                  <p:ext uri="{D42A27DB-BD31-4B8C-83A1-F6EECF244321}">
                    <p14:modId xmlns:p14="http://schemas.microsoft.com/office/powerpoint/2010/main" val="1027426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extLst>
                  <p:ext uri="{D42A27DB-BD31-4B8C-83A1-F6EECF244321}">
                    <p14:modId xmlns:p14="http://schemas.microsoft.com/office/powerpoint/2010/main" val="1027426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937017AC-67E5-47D9-9B68-CC6D40AEA87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10314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Illustration Using this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87DF39BF-7540-4663-A91A-A91361DBC2AE}"/>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8182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Describe the Relationship Parametrically?</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3"/>
          <a:stretch>
            <a:fillRect/>
          </a:stretch>
        </p:blipFill>
        <p:spPr>
          <a:xfrm>
            <a:off x="6781800" y="3495674"/>
            <a:ext cx="4572000" cy="27432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2523244" y="1490311"/>
            <a:ext cx="2195566" cy="1915230"/>
          </a:xfrm>
          <a:prstGeom prst="cloudCallout">
            <a:avLst>
              <a:gd name="adj1" fmla="val 59016"/>
              <a:gd name="adj2" fmla="val 962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Exponential?</a:t>
            </a:r>
          </a:p>
          <a:p>
            <a:pPr algn="ctr"/>
            <a:r>
              <a:rPr lang="en-US" dirty="0">
                <a:solidFill>
                  <a:schemeClr val="tx1"/>
                </a:solidFill>
              </a:rPr>
              <a:t>What is Growth Rate?</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4871386" y="1769269"/>
            <a:ext cx="2612390" cy="1659731"/>
          </a:xfrm>
          <a:prstGeom prst="cloudCallout">
            <a:avLst>
              <a:gd name="adj1" fmla="val -8605"/>
              <a:gd name="adj2" fmla="val 1020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Polynomials?</a:t>
            </a:r>
          </a:p>
          <a:p>
            <a:pPr algn="ctr"/>
            <a:r>
              <a:rPr lang="en-US" dirty="0">
                <a:solidFill>
                  <a:schemeClr val="tx1"/>
                </a:solidFill>
              </a:rPr>
              <a:t>How many degrees?</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194796" y="4479570"/>
            <a:ext cx="2740315" cy="2071238"/>
          </a:xfrm>
          <a:prstGeom prst="cloudCallout">
            <a:avLst>
              <a:gd name="adj1" fmla="val 76805"/>
              <a:gd name="adj2" fmla="val -164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Mixture or Piecewise?</a:t>
            </a:r>
          </a:p>
          <a:p>
            <a:pPr algn="ctr"/>
            <a:r>
              <a:rPr lang="en-US" dirty="0">
                <a:solidFill>
                  <a:schemeClr val="tx1"/>
                </a:solidFill>
              </a:rPr>
              <a:t>Proportions or Weights?</a:t>
            </a:r>
          </a:p>
        </p:txBody>
      </p:sp>
      <p:pic>
        <p:nvPicPr>
          <p:cNvPr id="2050" name="Picture 2" descr="Related image">
            <a:extLst>
              <a:ext uri="{FF2B5EF4-FFF2-40B4-BE49-F238E27FC236}">
                <a16:creationId xmlns:a16="http://schemas.microsoft.com/office/drawing/2014/main" id="{2D2D0F25-0C2A-41E2-90D9-B6B40979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58" y="4410074"/>
            <a:ext cx="261239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hought Bubble: Cloud 11">
            <a:extLst>
              <a:ext uri="{FF2B5EF4-FFF2-40B4-BE49-F238E27FC236}">
                <a16:creationId xmlns:a16="http://schemas.microsoft.com/office/drawing/2014/main" id="{F83645C0-5AB2-471B-8D81-40E274A69CDC}"/>
              </a:ext>
            </a:extLst>
          </p:cNvPr>
          <p:cNvSpPr/>
          <p:nvPr/>
        </p:nvSpPr>
        <p:spPr>
          <a:xfrm>
            <a:off x="468613" y="2750471"/>
            <a:ext cx="2195566" cy="1490406"/>
          </a:xfrm>
          <a:prstGeom prst="cloudCallout">
            <a:avLst>
              <a:gd name="adj1" fmla="val 98607"/>
              <a:gd name="adj2" fmla="val 552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a:t>
            </a:r>
            <a:r>
              <a:rPr lang="en-US" dirty="0" err="1">
                <a:solidFill>
                  <a:schemeClr val="tx1"/>
                </a:solidFill>
              </a:rPr>
              <a:t>Probit</a:t>
            </a:r>
            <a:r>
              <a:rPr lang="en-US" dirty="0">
                <a:solidFill>
                  <a:schemeClr val="tx1"/>
                </a:solidFill>
              </a:rPr>
              <a:t>?</a:t>
            </a:r>
          </a:p>
          <a:p>
            <a:pPr algn="ctr"/>
            <a:r>
              <a:rPr lang="en-US" dirty="0">
                <a:solidFill>
                  <a:schemeClr val="tx1"/>
                </a:solidFill>
              </a:rPr>
              <a:t>Censoring?</a:t>
            </a:r>
          </a:p>
        </p:txBody>
      </p:sp>
      <p:sp>
        <p:nvSpPr>
          <p:cNvPr id="3" name="Footer Placeholder 2">
            <a:extLst>
              <a:ext uri="{FF2B5EF4-FFF2-40B4-BE49-F238E27FC236}">
                <a16:creationId xmlns:a16="http://schemas.microsoft.com/office/drawing/2014/main" id="{6B113C7A-B6CF-4DD8-A89B-02EF97551E1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088041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9"/>
            <a:ext cx="10515600" cy="1325563"/>
          </a:xfrm>
        </p:spPr>
        <p:txBody>
          <a:bodyPr/>
          <a:lstStyle/>
          <a:p>
            <a:r>
              <a:rPr lang="en-US" b="1" dirty="0">
                <a:solidFill>
                  <a:schemeClr val="bg1"/>
                </a:solidFill>
              </a:rPr>
              <a:t>Backpropagation Algorithm Illustration</a:t>
            </a:r>
            <a:br>
              <a:rPr lang="en-US" b="1" dirty="0">
                <a:solidFill>
                  <a:schemeClr val="bg1"/>
                </a:solidFill>
              </a:rPr>
            </a:br>
            <a:r>
              <a:rPr lang="en-US" sz="2000" b="1" dirty="0">
                <a:solidFill>
                  <a:schemeClr val="bg1"/>
                </a:solidFill>
              </a:rPr>
              <a:t>(Simplify Notations)</a:t>
            </a:r>
          </a:p>
        </p:txBody>
      </p:sp>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0</a:t>
            </a:r>
            <a:endParaRPr lang="en-US" sz="2800" dirty="0"/>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2DC9D94D-2EB1-4983-A0B8-670ECD103C1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778609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0" dirty="0"/>
                  <a:t>Bias </a:t>
                </a:r>
                <a:r>
                  <a:rPr lang="en-US" dirty="0"/>
                  <a:t>Units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r>
                          <a:rPr lang="en-US" i="1">
                            <a:latin typeface="Cambria Math" panose="02040503050406030204" pitchFamily="18" charset="0"/>
                          </a:rPr>
                          <m:t>0</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0</m:t>
                        </m:r>
                      </m:sub>
                    </m:sSub>
                    <m:r>
                      <a:rPr lang="en-US" i="1">
                        <a:latin typeface="Cambria Math" panose="02040503050406030204" pitchFamily="18" charset="0"/>
                      </a:rPr>
                      <m:t>=1</m:t>
                    </m:r>
                  </m:oMath>
                </a14:m>
                <a:endParaRPr lang="en-US" dirty="0"/>
              </a:p>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11</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4C68A8-18A7-49C7-889E-4037F60917F2}"/>
              </a:ext>
            </a:extLst>
          </p:cNvPr>
          <p:cNvPicPr>
            <a:picLocks noChangeAspect="1"/>
          </p:cNvPicPr>
          <p:nvPr/>
        </p:nvPicPr>
        <p:blipFill>
          <a:blip r:embed="rId4"/>
          <a:stretch>
            <a:fillRect/>
          </a:stretch>
        </p:blipFill>
        <p:spPr>
          <a:xfrm>
            <a:off x="7958293" y="4460082"/>
            <a:ext cx="3822427" cy="1828800"/>
          </a:xfrm>
          <a:prstGeom prst="rect">
            <a:avLst/>
          </a:prstGeom>
        </p:spPr>
      </p:pic>
      <p:sp>
        <p:nvSpPr>
          <p:cNvPr id="4" name="Footer Placeholder 3">
            <a:extLst>
              <a:ext uri="{FF2B5EF4-FFF2-40B4-BE49-F238E27FC236}">
                <a16:creationId xmlns:a16="http://schemas.microsoft.com/office/drawing/2014/main" id="{9E3B13A1-D927-4A57-B6E9-5745D369A71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628301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20:31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21:31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22</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22</m:t>
                        </m:r>
                      </m:sub>
                    </m:sSub>
                  </m:oMath>
                </a14:m>
                <a:endParaRPr lang="en-US" dirty="0"/>
              </a:p>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r>
                  <a:rPr lang="en-US" dirty="0"/>
                  <a:t>Total Cost:</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F108DB1-2C17-45A0-918F-D182D205422A}"/>
              </a:ext>
            </a:extLst>
          </p:cNvPr>
          <p:cNvPicPr>
            <a:picLocks noChangeAspect="1"/>
          </p:cNvPicPr>
          <p:nvPr/>
        </p:nvPicPr>
        <p:blipFill>
          <a:blip r:embed="rId4"/>
          <a:stretch>
            <a:fillRect/>
          </a:stretch>
        </p:blipFill>
        <p:spPr>
          <a:xfrm>
            <a:off x="7958293" y="4460082"/>
            <a:ext cx="3822427" cy="1828800"/>
          </a:xfrm>
          <a:prstGeom prst="rect">
            <a:avLst/>
          </a:prstGeom>
        </p:spPr>
      </p:pic>
      <p:sp>
        <p:nvSpPr>
          <p:cNvPr id="4" name="Footer Placeholder 3">
            <a:extLst>
              <a:ext uri="{FF2B5EF4-FFF2-40B4-BE49-F238E27FC236}">
                <a16:creationId xmlns:a16="http://schemas.microsoft.com/office/drawing/2014/main" id="{8D23F35A-82B9-4E1F-8BB2-3ED959CFAA6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90371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extLst>
                  <p:ext uri="{D42A27DB-BD31-4B8C-83A1-F6EECF244321}">
                    <p14:modId xmlns:p14="http://schemas.microsoft.com/office/powerpoint/2010/main" val="7598485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extLst>
                  <p:ext uri="{D42A27DB-BD31-4B8C-83A1-F6EECF244321}">
                    <p14:modId xmlns:p14="http://schemas.microsoft.com/office/powerpoint/2010/main" val="7598485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7DFA4C9E-2C88-495D-8DF9-9CBDBF65BDEB}"/>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060033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Key Concept</a:t>
            </a:r>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pic>
        <p:nvPicPr>
          <p:cNvPr id="4" name="Picture 3">
            <a:extLst>
              <a:ext uri="{FF2B5EF4-FFF2-40B4-BE49-F238E27FC236}">
                <a16:creationId xmlns:a16="http://schemas.microsoft.com/office/drawing/2014/main" id="{2EA552AA-05BB-4B52-904B-070262A35A3F}"/>
              </a:ext>
            </a:extLst>
          </p:cNvPr>
          <p:cNvPicPr>
            <a:picLocks noChangeAspect="1"/>
          </p:cNvPicPr>
          <p:nvPr/>
        </p:nvPicPr>
        <p:blipFill>
          <a:blip r:embed="rId3"/>
          <a:stretch>
            <a:fillRect/>
          </a:stretch>
        </p:blipFill>
        <p:spPr>
          <a:xfrm>
            <a:off x="838200" y="1600200"/>
            <a:ext cx="3558433" cy="5029200"/>
          </a:xfrm>
          <a:prstGeom prst="rect">
            <a:avLst/>
          </a:prstGeom>
        </p:spPr>
      </p:pic>
      <p:graphicFrame>
        <p:nvGraphicFramePr>
          <p:cNvPr id="9" name="Content Placeholder 8">
            <a:extLst>
              <a:ext uri="{FF2B5EF4-FFF2-40B4-BE49-F238E27FC236}">
                <a16:creationId xmlns:a16="http://schemas.microsoft.com/office/drawing/2014/main" id="{AA693C9F-E1CA-49F4-8E4F-0CA6922EFFD3}"/>
              </a:ext>
            </a:extLst>
          </p:cNvPr>
          <p:cNvGraphicFramePr>
            <a:graphicFrameLocks noGrp="1"/>
          </p:cNvGraphicFramePr>
          <p:nvPr>
            <p:ph idx="1"/>
            <p:extLst>
              <p:ext uri="{D42A27DB-BD31-4B8C-83A1-F6EECF244321}">
                <p14:modId xmlns:p14="http://schemas.microsoft.com/office/powerpoint/2010/main" val="1142266168"/>
              </p:ext>
            </p:extLst>
          </p:nvPr>
        </p:nvGraphicFramePr>
        <p:xfrm>
          <a:off x="5247930" y="1558212"/>
          <a:ext cx="5257800" cy="4414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ACDA9CCF-AD3D-4DDB-8B86-F5359397D787}"/>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152428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F8C671-4963-423E-8C48-B3FC66DD4D5E}"/>
              </a:ext>
            </a:extLst>
          </p:cNvPr>
          <p:cNvPicPr>
            <a:picLocks noChangeAspect="1"/>
          </p:cNvPicPr>
          <p:nvPr/>
        </p:nvPicPr>
        <p:blipFill>
          <a:blip r:embed="rId3"/>
          <a:stretch>
            <a:fillRect/>
          </a:stretch>
        </p:blipFill>
        <p:spPr>
          <a:xfrm>
            <a:off x="7756085" y="1689237"/>
            <a:ext cx="3822427" cy="18288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a:t>
                </a:r>
              </a:p>
              <a:p>
                <a:r>
                  <a:rPr lang="en-US" dirty="0"/>
                  <a:t>Partial derivatives with respect to the weights in the Output Layer:</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b="-28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30C4EA0-69A3-44F5-98C6-B0575763F32D}"/>
              </a:ext>
            </a:extLst>
          </p:cNvPr>
          <p:cNvSpPr/>
          <p:nvPr/>
        </p:nvSpPr>
        <p:spPr>
          <a:xfrm>
            <a:off x="10245012" y="1255364"/>
            <a:ext cx="1558212"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320CAFE5-301B-462D-BFA2-ECD5C54689F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374241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867130-C515-40B7-BC0A-A365F6AEDEAE}"/>
              </a:ext>
            </a:extLst>
          </p:cNvPr>
          <p:cNvPicPr>
            <a:picLocks noChangeAspect="1"/>
          </p:cNvPicPr>
          <p:nvPr/>
        </p:nvPicPr>
        <p:blipFill>
          <a:blip r:embed="rId3"/>
          <a:stretch>
            <a:fillRect/>
          </a:stretch>
        </p:blipFill>
        <p:spPr>
          <a:xfrm>
            <a:off x="9218291" y="1220195"/>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Third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r>
                  <a:rPr lang="en-US" dirty="0"/>
                  <a:t>Partial derivatives with respect to the weights in the Third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20:31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20:31</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oMath>
                </a14:m>
                <a:endParaRPr lang="en-US" dirty="0">
                  <a:ea typeface="Cambria Math" panose="02040503050406030204" pitchFamily="18" charset="0"/>
                </a:endParaRP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BBF798A9-F7BE-48D0-887C-B8455A2BA4C3}"/>
              </a:ext>
            </a:extLst>
          </p:cNvPr>
          <p:cNvSpPr/>
          <p:nvPr/>
        </p:nvSpPr>
        <p:spPr>
          <a:xfrm>
            <a:off x="10226351" y="617666"/>
            <a:ext cx="1296955"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7E9778-382A-47E9-8B88-5EA0B16A6480}"/>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9727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3F79FF-4EEB-4A1B-808D-6400BD4E30C7}"/>
              </a:ext>
            </a:extLst>
          </p:cNvPr>
          <p:cNvPicPr>
            <a:picLocks noChangeAspect="1"/>
          </p:cNvPicPr>
          <p:nvPr/>
        </p:nvPicPr>
        <p:blipFill>
          <a:blip r:embed="rId3"/>
          <a:stretch>
            <a:fillRect/>
          </a:stretch>
        </p:blipFill>
        <p:spPr>
          <a:xfrm>
            <a:off x="8984660" y="1502940"/>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Second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r>
                  <a:rPr lang="en-US" dirty="0"/>
                  <a:t>Partial derivatives with respect to the weights in the Second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2FB301A5-123A-4FCB-AAB2-B70FDEFB1CD3}"/>
              </a:ext>
            </a:extLst>
          </p:cNvPr>
          <p:cNvSpPr/>
          <p:nvPr/>
        </p:nvSpPr>
        <p:spPr>
          <a:xfrm>
            <a:off x="9448800" y="1175657"/>
            <a:ext cx="1405452" cy="19687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2580631-AA89-4368-A135-1A1C0B78322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79869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0E1837-98D6-4C75-B0F2-26BF22020CCC}"/>
              </a:ext>
            </a:extLst>
          </p:cNvPr>
          <p:cNvPicPr>
            <a:picLocks noChangeAspect="1"/>
          </p:cNvPicPr>
          <p:nvPr/>
        </p:nvPicPr>
        <p:blipFill>
          <a:blip r:embed="rId3"/>
          <a:stretch>
            <a:fillRect/>
          </a:stretch>
        </p:blipFill>
        <p:spPr>
          <a:xfrm>
            <a:off x="9088028" y="1027907"/>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First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a14:m>
                <a:endParaRPr lang="en-US" dirty="0"/>
              </a:p>
              <a:p>
                <a:r>
                  <a:rPr lang="en-US" dirty="0"/>
                  <a:t>Partial derivatives with respect to the weights in the First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b="0" i="1" smtClean="0">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11</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𝑟</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AAD74CD3-6888-48CF-BE00-3D5629EFA05F}"/>
              </a:ext>
            </a:extLst>
          </p:cNvPr>
          <p:cNvSpPr/>
          <p:nvPr/>
        </p:nvSpPr>
        <p:spPr>
          <a:xfrm>
            <a:off x="8854750" y="569646"/>
            <a:ext cx="1296955" cy="21756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C5F4367-18D9-4094-A638-6BEB05F490B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9676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Summary</a:t>
            </a:r>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21103"/>
                <a:ext cx="5257800" cy="4555859"/>
              </a:xfrm>
            </p:spPr>
            <p:txBody>
              <a:bodyPr numCol="1">
                <a:normAutofit/>
              </a:bodyPr>
              <a:lstStyle/>
              <a:p>
                <a:pPr marL="457200" indent="-457200">
                  <a:buFont typeface="+mj-lt"/>
                  <a:buAutoNum type="arabicPeriod"/>
                </a:pPr>
                <a:r>
                  <a:rPr lang="en-US" sz="2400" dirty="0"/>
                  <a:t>Output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30:</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31</m:t>
                        </m:r>
                      </m:sub>
                    </m:sSub>
                  </m:oMath>
                </a14:m>
                <a:endParaRPr lang="en-US" sz="2000" dirty="0"/>
              </a:p>
              <a:p>
                <a:pPr marL="457200" indent="-457200">
                  <a:buFont typeface="+mj-lt"/>
                  <a:buAutoNum type="arabicPeriod"/>
                </a:pPr>
                <a:r>
                  <a:rPr lang="en-US" sz="2400" dirty="0"/>
                  <a:t>Third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20:31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sub>
                    </m:sSub>
                  </m:oMath>
                </a14:m>
                <a:endParaRPr lang="en-US" sz="200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21103"/>
                <a:ext cx="5257800" cy="4555859"/>
              </a:xfrm>
              <a:blipFill>
                <a:blip r:embed="rId3"/>
                <a:stretch>
                  <a:fillRect l="-1856" t="-2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EC85081-4E00-4676-945E-D246065852E6}"/>
                  </a:ext>
                </a:extLst>
              </p:cNvPr>
              <p:cNvSpPr txBox="1">
                <a:spLocks/>
              </p:cNvSpPr>
              <p:nvPr/>
            </p:nvSpPr>
            <p:spPr>
              <a:xfrm>
                <a:off x="6096000" y="1621102"/>
                <a:ext cx="5361992" cy="468994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en-US" sz="2400" dirty="0"/>
                  <a:t>Second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10:2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11:2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11</m:t>
                        </m:r>
                      </m:sub>
                    </m:sSub>
                  </m:oMath>
                </a14:m>
                <a:endParaRPr lang="en-US" sz="2000" dirty="0"/>
              </a:p>
              <a:p>
                <a:pPr marL="514350" indent="-514350">
                  <a:buFont typeface="+mj-lt"/>
                  <a:buAutoNum type="arabicPeriod" startAt="3"/>
                </a:pPr>
                <a:r>
                  <a:rPr lang="en-US" sz="2400" dirty="0"/>
                  <a:t>First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0:11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𝑦</m:t>
                            </m:r>
                          </m:e>
                          <m:sub>
                            <m:r>
                              <a:rPr lang="en-US" sz="2000" i="1" smtClean="0">
                                <a:latin typeface="Cambria Math" panose="02040503050406030204" pitchFamily="18" charset="0"/>
                                <a:ea typeface="Cambria Math" panose="02040503050406030204" pitchFamily="18" charset="0"/>
                              </a:rPr>
                              <m:t>𝑗</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𝑟</m:t>
                            </m:r>
                            <m:r>
                              <a:rPr lang="en-US" sz="2000" i="1" smtClean="0">
                                <a:latin typeface="Cambria Math" panose="02040503050406030204" pitchFamily="18" charset="0"/>
                                <a:ea typeface="Cambria Math" panose="02040503050406030204" pitchFamily="18" charset="0"/>
                              </a:rPr>
                              <m:t>:11</m:t>
                            </m:r>
                          </m:sub>
                        </m:sSub>
                      </m:den>
                    </m:f>
                    <m:r>
                      <a:rPr lang="en-US" sz="200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31</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smtClean="0">
                            <a:latin typeface="Cambria Math" panose="02040503050406030204" pitchFamily="18" charset="0"/>
                          </a:rPr>
                          <m:t>𝑟</m:t>
                        </m:r>
                        <m:r>
                          <a:rPr lang="en-US" sz="2000" i="1">
                            <a:latin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2</m:t>
                            </m:r>
                            <m:r>
                              <a:rPr lang="en-US" sz="2000" i="1" smtClean="0">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smtClean="0">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11</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𝑥</m:t>
                        </m:r>
                      </m:e>
                      <m:sub>
                        <m:r>
                          <a:rPr lang="en-US" sz="2000" i="1" smtClean="0">
                            <a:latin typeface="Cambria Math" panose="02040503050406030204" pitchFamily="18" charset="0"/>
                            <a:ea typeface="Cambria Math" panose="02040503050406030204" pitchFamily="18" charset="0"/>
                          </a:rPr>
                          <m:t>𝑟</m:t>
                        </m:r>
                      </m:sub>
                    </m:sSub>
                  </m:oMath>
                </a14:m>
                <a:endParaRPr lang="en-US" sz="2000" dirty="0"/>
              </a:p>
              <a:p>
                <a:pPr lvl="1"/>
                <a:endParaRPr lang="en-US" dirty="0"/>
              </a:p>
              <a:p>
                <a:pPr lvl="1"/>
                <a:endParaRPr lang="en-US" dirty="0"/>
              </a:p>
            </p:txBody>
          </p:sp>
        </mc:Choice>
        <mc:Fallback xmlns="">
          <p:sp>
            <p:nvSpPr>
              <p:cNvPr id="8" name="Content Placeholder 2">
                <a:extLst>
                  <a:ext uri="{FF2B5EF4-FFF2-40B4-BE49-F238E27FC236}">
                    <a16:creationId xmlns:a16="http://schemas.microsoft.com/office/drawing/2014/main" id="{BEC85081-4E00-4676-945E-D246065852E6}"/>
                  </a:ext>
                </a:extLst>
              </p:cNvPr>
              <p:cNvSpPr txBox="1">
                <a:spLocks noRot="1" noChangeAspect="1" noMove="1" noResize="1" noEditPoints="1" noAdjustHandles="1" noChangeArrowheads="1" noChangeShapeType="1" noTextEdit="1"/>
              </p:cNvSpPr>
              <p:nvPr/>
            </p:nvSpPr>
            <p:spPr>
              <a:xfrm>
                <a:off x="6096000" y="1621102"/>
                <a:ext cx="5361992" cy="4689944"/>
              </a:xfrm>
              <a:prstGeom prst="rect">
                <a:avLst/>
              </a:prstGeom>
              <a:blipFill>
                <a:blip r:embed="rId5"/>
                <a:stretch>
                  <a:fillRect l="-1818" t="-195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DEEBC63-DFB8-4979-AE79-FDBED8C4F266}"/>
              </a:ext>
            </a:extLst>
          </p:cNvPr>
          <p:cNvSpPr/>
          <p:nvPr/>
        </p:nvSpPr>
        <p:spPr>
          <a:xfrm>
            <a:off x="838200" y="5021510"/>
            <a:ext cx="5257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The partial derivatives in a layer depend on the:</a:t>
            </a:r>
          </a:p>
          <a:p>
            <a:pPr marL="285750" indent="-285750">
              <a:buFont typeface="Wingdings" panose="05000000000000000000" pitchFamily="2" charset="2"/>
              <a:buChar char="§"/>
            </a:pPr>
            <a:r>
              <a:rPr lang="en-US" dirty="0"/>
              <a:t>Values of the hidden nodes of the current layer and the subsequent layers</a:t>
            </a:r>
          </a:p>
          <a:p>
            <a:pPr marL="285750" indent="-285750">
              <a:buFont typeface="Wingdings" panose="05000000000000000000" pitchFamily="2" charset="2"/>
              <a:buChar char="§"/>
            </a:pPr>
            <a:r>
              <a:rPr lang="en-US" dirty="0"/>
              <a:t>Values of the weights of the subsequent layers.</a:t>
            </a:r>
          </a:p>
        </p:txBody>
      </p:sp>
      <p:sp>
        <p:nvSpPr>
          <p:cNvPr id="5" name="Footer Placeholder 4">
            <a:extLst>
              <a:ext uri="{FF2B5EF4-FFF2-40B4-BE49-F238E27FC236}">
                <a16:creationId xmlns:a16="http://schemas.microsoft.com/office/drawing/2014/main" id="{AA28AC9B-2017-4097-BF7B-FAA66823C79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3649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 Many Choices, So Little Time!</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noChangeAspect="1"/>
          </p:cNvPicPr>
          <p:nvPr/>
        </p:nvPicPr>
        <p:blipFill>
          <a:blip r:embed="rId3"/>
          <a:stretch>
            <a:fillRect/>
          </a:stretch>
        </p:blipFill>
        <p:spPr>
          <a:xfrm>
            <a:off x="3843492" y="3996267"/>
            <a:ext cx="3429000" cy="22860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8488457" y="1791891"/>
            <a:ext cx="2743200" cy="1371600"/>
          </a:xfrm>
          <a:prstGeom prst="cloudCallout">
            <a:avLst>
              <a:gd name="adj1" fmla="val -17838"/>
              <a:gd name="adj2" fmla="val 100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I use Neural Networks?</a:t>
            </a:r>
          </a:p>
        </p:txBody>
      </p:sp>
      <p:pic>
        <p:nvPicPr>
          <p:cNvPr id="3" name="Picture 2">
            <a:extLst>
              <a:ext uri="{FF2B5EF4-FFF2-40B4-BE49-F238E27FC236}">
                <a16:creationId xmlns:a16="http://schemas.microsoft.com/office/drawing/2014/main" id="{AFB8310A-C59B-4BA7-8A32-BE651E40F20F}"/>
              </a:ext>
            </a:extLst>
          </p:cNvPr>
          <p:cNvPicPr>
            <a:picLocks noChangeAspect="1"/>
          </p:cNvPicPr>
          <p:nvPr/>
        </p:nvPicPr>
        <p:blipFill>
          <a:blip r:embed="rId4"/>
          <a:stretch>
            <a:fillRect/>
          </a:stretch>
        </p:blipFill>
        <p:spPr>
          <a:xfrm>
            <a:off x="7513252" y="3996267"/>
            <a:ext cx="3598332" cy="2266949"/>
          </a:xfrm>
          <a:prstGeom prst="rect">
            <a:avLst/>
          </a:prstGeom>
        </p:spPr>
      </p:pic>
      <p:pic>
        <p:nvPicPr>
          <p:cNvPr id="4" name="Picture 3">
            <a:extLst>
              <a:ext uri="{FF2B5EF4-FFF2-40B4-BE49-F238E27FC236}">
                <a16:creationId xmlns:a16="http://schemas.microsoft.com/office/drawing/2014/main" id="{86C1E157-A806-45C5-A4BD-21BE8E27B0E0}"/>
              </a:ext>
            </a:extLst>
          </p:cNvPr>
          <p:cNvPicPr>
            <a:picLocks/>
          </p:cNvPicPr>
          <p:nvPr/>
        </p:nvPicPr>
        <p:blipFill>
          <a:blip r:embed="rId5"/>
          <a:stretch>
            <a:fillRect/>
          </a:stretch>
        </p:blipFill>
        <p:spPr>
          <a:xfrm>
            <a:off x="859532" y="2055813"/>
            <a:ext cx="2743200" cy="4114800"/>
          </a:xfrm>
          <a:prstGeom prst="rect">
            <a:avLst/>
          </a:prstGeom>
        </p:spPr>
      </p:pic>
      <p:sp>
        <p:nvSpPr>
          <p:cNvPr id="16" name="Oval 15">
            <a:extLst>
              <a:ext uri="{FF2B5EF4-FFF2-40B4-BE49-F238E27FC236}">
                <a16:creationId xmlns:a16="http://schemas.microsoft.com/office/drawing/2014/main" id="{03AE921C-96B1-44E7-9F8F-C9A079BD4E4F}"/>
              </a:ext>
            </a:extLst>
          </p:cNvPr>
          <p:cNvSpPr/>
          <p:nvPr/>
        </p:nvSpPr>
        <p:spPr>
          <a:xfrm>
            <a:off x="4293801" y="1828272"/>
            <a:ext cx="3867691" cy="18401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Neural Network uses an assembly of simple functions as building blocks to estimate the relationship</a:t>
            </a:r>
          </a:p>
        </p:txBody>
      </p:sp>
      <p:sp>
        <p:nvSpPr>
          <p:cNvPr id="6" name="Footer Placeholder 5">
            <a:extLst>
              <a:ext uri="{FF2B5EF4-FFF2-40B4-BE49-F238E27FC236}">
                <a16:creationId xmlns:a16="http://schemas.microsoft.com/office/drawing/2014/main" id="{969C929B-99E5-46BA-86A3-A040784C60A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479630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mj-lt"/>
              <a:buAutoNum type="arabicPeriod"/>
            </a:pPr>
            <a:r>
              <a:rPr lang="en-US" dirty="0"/>
              <a:t>For current estimates of the weights</a:t>
            </a:r>
          </a:p>
          <a:p>
            <a:pPr marL="457200" indent="-457200">
              <a:buFont typeface="+mj-lt"/>
              <a:buAutoNum type="arabicPeriod"/>
            </a:pPr>
            <a:r>
              <a:rPr lang="en-US" dirty="0"/>
              <a:t>Perform a feedforward scoring of the neural network to get the predictions.</a:t>
            </a:r>
          </a:p>
          <a:p>
            <a:pPr marL="457200" indent="-457200">
              <a:buFont typeface="+mj-lt"/>
              <a:buAutoNum type="arabicPeriod"/>
            </a:pPr>
            <a:r>
              <a:rPr lang="en-US" dirty="0"/>
              <a:t>Calculate the partial derivatives in the Output Layer, update the weights in that layer using the gradient descent method.</a:t>
            </a:r>
          </a:p>
          <a:p>
            <a:pPr marL="457200" indent="-457200">
              <a:buFont typeface="+mj-lt"/>
              <a:buAutoNum type="arabicPeriod"/>
            </a:pPr>
            <a:r>
              <a:rPr lang="en-US" dirty="0"/>
              <a:t>Calculate the partial derivatives in the Third Hidden Layer, update the weights in that layer using the gradient descent method.</a:t>
            </a:r>
          </a:p>
          <a:p>
            <a:pPr marL="457200" indent="-457200">
              <a:buFont typeface="+mj-lt"/>
              <a:buAutoNum type="arabicPeriod"/>
            </a:pPr>
            <a:r>
              <a:rPr lang="en-US" dirty="0"/>
              <a:t>Calculate the partial derivatives in the Second Hidden Layer, update the weights in that layer using the gradient descent method.</a:t>
            </a:r>
          </a:p>
          <a:p>
            <a:pPr marL="457200" indent="-457200">
              <a:buFont typeface="+mj-lt"/>
              <a:buAutoNum type="arabicPeriod"/>
            </a:pPr>
            <a:r>
              <a:rPr lang="en-US" dirty="0"/>
              <a:t>Calculate the partial derivatives in the First Hidden Layer, update the weights in that layer using the gradient descent method.</a:t>
            </a:r>
          </a:p>
          <a:p>
            <a:pPr marL="457200" indent="-457200">
              <a:buFont typeface="+mj-lt"/>
              <a:buAutoNum type="arabicPeriod"/>
            </a:pPr>
            <a:r>
              <a:rPr lang="en-US" dirty="0"/>
              <a:t>Repeat Step 1 to 6 until convergence.</a:t>
            </a:r>
          </a:p>
        </p:txBody>
      </p:sp>
      <p:sp>
        <p:nvSpPr>
          <p:cNvPr id="4" name="Footer Placeholder 3">
            <a:extLst>
              <a:ext uri="{FF2B5EF4-FFF2-40B4-BE49-F238E27FC236}">
                <a16:creationId xmlns:a16="http://schemas.microsoft.com/office/drawing/2014/main" id="{D6E11D65-58C4-4D8F-8D71-DCC65A53A95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4436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normAutofit/>
          </a:bodyPr>
          <a:lstStyle/>
          <a:p>
            <a:r>
              <a:rPr lang="en-US" b="1" dirty="0">
                <a:solidFill>
                  <a:schemeClr val="bg1"/>
                </a:solidFill>
              </a:rPr>
              <a:t>The </a:t>
            </a:r>
            <a:r>
              <a:rPr lang="en-US" b="1" dirty="0" err="1">
                <a:solidFill>
                  <a:schemeClr val="bg1"/>
                </a:solidFill>
              </a:rPr>
              <a:t>sklearn.neural_network</a:t>
            </a:r>
            <a:r>
              <a:rPr lang="en-US" b="1" dirty="0">
                <a:solidFill>
                  <a:schemeClr val="bg1"/>
                </a:solidFill>
              </a:rPr>
              <a:t> Module </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graphicFrame>
        <p:nvGraphicFramePr>
          <p:cNvPr id="4" name="Content Placeholder 3">
            <a:extLst>
              <a:ext uri="{FF2B5EF4-FFF2-40B4-BE49-F238E27FC236}">
                <a16:creationId xmlns:a16="http://schemas.microsoft.com/office/drawing/2014/main" id="{4F797512-5338-4A7E-8E94-FEB2FB9D798B}"/>
              </a:ext>
            </a:extLst>
          </p:cNvPr>
          <p:cNvGraphicFramePr>
            <a:graphicFrameLocks noGrp="1"/>
          </p:cNvGraphicFramePr>
          <p:nvPr>
            <p:ph idx="1"/>
            <p:extLst>
              <p:ext uri="{D42A27DB-BD31-4B8C-83A1-F6EECF244321}">
                <p14:modId xmlns:p14="http://schemas.microsoft.com/office/powerpoint/2010/main" val="24276222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F8AFF37-DE6A-4954-B7E1-F1BDF689373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97146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Learning Rate: Find the Middle Ground</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graphicFrame>
        <p:nvGraphicFramePr>
          <p:cNvPr id="9" name="Content Placeholder 8">
            <a:extLst>
              <a:ext uri="{FF2B5EF4-FFF2-40B4-BE49-F238E27FC236}">
                <a16:creationId xmlns:a16="http://schemas.microsoft.com/office/drawing/2014/main" id="{60AE9A2A-E462-4450-88D0-56E5F4AECD57}"/>
              </a:ext>
            </a:extLst>
          </p:cNvPr>
          <p:cNvGraphicFramePr>
            <a:graphicFrameLocks noGrp="1"/>
          </p:cNvGraphicFramePr>
          <p:nvPr>
            <p:ph idx="1"/>
            <p:extLst>
              <p:ext uri="{D42A27DB-BD31-4B8C-83A1-F6EECF244321}">
                <p14:modId xmlns:p14="http://schemas.microsoft.com/office/powerpoint/2010/main" val="11367138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BD0E088-6442-4255-9304-7B29571B122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76840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Cost Function in </a:t>
            </a:r>
            <a:r>
              <a:rPr lang="en-US" b="1" dirty="0" err="1">
                <a:solidFill>
                  <a:schemeClr val="bg1"/>
                </a:solidFill>
              </a:rPr>
              <a:t>sklearn.neural_network</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545562" cy="4351338"/>
              </a:xfrm>
              <a:solidFill>
                <a:schemeClr val="accent2">
                  <a:lumMod val="20000"/>
                  <a:lumOff val="80000"/>
                </a:schemeClr>
              </a:solidFill>
              <a:ln>
                <a:solidFill>
                  <a:schemeClr val="tx1"/>
                </a:solidFill>
                <a:prstDash val="solid"/>
              </a:ln>
            </p:spPr>
            <p:txBody>
              <a:bodyPr>
                <a:normAutofit/>
              </a:bodyPr>
              <a:lstStyle/>
              <a:p>
                <a:pPr marL="0" indent="0" algn="ctr">
                  <a:buNone/>
                </a:pPr>
                <a:r>
                  <a:rPr lang="en-US" b="1" dirty="0" err="1">
                    <a:ea typeface="Cambria Math" panose="02040503050406030204" pitchFamily="18" charset="0"/>
                  </a:rPr>
                  <a:t>MLPRegressor</a:t>
                </a:r>
                <a:endParaRPr lang="en-US" b="1" dirty="0">
                  <a:ea typeface="Cambria Math" panose="02040503050406030204" pitchFamily="18" charset="0"/>
                </a:endParaRPr>
              </a:p>
              <a:p>
                <a:r>
                  <a:rPr lang="en-US" sz="2200" dirty="0">
                    <a:ea typeface="Cambria Math" panose="02040503050406030204" pitchFamily="18" charset="0"/>
                  </a:rPr>
                  <a:t>Minimize the </a:t>
                </a:r>
                <a:r>
                  <a:rPr lang="en-US" sz="2200" dirty="0"/>
                  <a:t>squared-loss</a:t>
                </a:r>
              </a:p>
              <a:p>
                <a:r>
                  <a:rPr lang="en-US" sz="2200" dirty="0"/>
                  <a:t>The scaled Normal cost function</a:t>
                </a:r>
              </a:p>
              <a:p>
                <a14:m>
                  <m:oMath xmlns:m="http://schemas.openxmlformats.org/officeDocument/2006/math">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𝑛</m:t>
                        </m:r>
                      </m:den>
                    </m:f>
                    <m:nary>
                      <m:naryPr>
                        <m:chr m:val="∑"/>
                        <m:ctrlPr>
                          <a:rPr lang="en-US" sz="2200" b="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𝑦</m:t>
                                        </m:r>
                                      </m:e>
                                    </m:acc>
                                  </m:e>
                                  <m:sub>
                                    <m:r>
                                      <a:rPr lang="en-US" sz="2200" b="0" i="1" smtClean="0">
                                        <a:latin typeface="Cambria Math" panose="02040503050406030204" pitchFamily="18" charset="0"/>
                                        <a:ea typeface="Cambria Math" panose="02040503050406030204" pitchFamily="18" charset="0"/>
                                      </a:rPr>
                                      <m:t>𝑖</m:t>
                                    </m:r>
                                  </m:sub>
                                </m:sSub>
                              </m:e>
                            </m:d>
                          </m:e>
                          <m:sup>
                            <m:r>
                              <a:rPr lang="en-US" sz="2200" b="0" i="1" smtClean="0">
                                <a:latin typeface="Cambria Math" panose="02040503050406030204" pitchFamily="18" charset="0"/>
                                <a:ea typeface="Cambria Math" panose="02040503050406030204" pitchFamily="18" charset="0"/>
                              </a:rPr>
                              <m:t>2</m:t>
                            </m:r>
                          </m:sup>
                        </m:sSup>
                      </m:e>
                    </m:nary>
                  </m:oMath>
                </a14:m>
                <a:endParaRPr lang="en-US" sz="2200" b="0" dirty="0">
                  <a:ea typeface="Cambria Math" panose="02040503050406030204" pitchFamily="18" charset="0"/>
                </a:endParaRPr>
              </a:p>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oMath>
                </a14:m>
                <a:r>
                  <a:rPr lang="en-US" sz="2200" dirty="0"/>
                  <a:t> is the observed value</a:t>
                </a:r>
              </a:p>
              <a:p>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𝑦</m:t>
                            </m:r>
                          </m:e>
                        </m:acc>
                      </m:e>
                      <m:sub>
                        <m:r>
                          <a:rPr lang="en-US" sz="2200" i="1">
                            <a:latin typeface="Cambria Math" panose="02040503050406030204" pitchFamily="18" charset="0"/>
                            <a:ea typeface="Cambria Math" panose="02040503050406030204" pitchFamily="18" charset="0"/>
                          </a:rPr>
                          <m:t>𝑖</m:t>
                        </m:r>
                      </m:sub>
                    </m:sSub>
                  </m:oMath>
                </a14:m>
                <a:r>
                  <a:rPr lang="en-US" sz="2200" dirty="0"/>
                  <a:t> is the predicted value</a:t>
                </a:r>
              </a:p>
              <a:p>
                <a14:m>
                  <m:oMath xmlns:m="http://schemas.openxmlformats.org/officeDocument/2006/math">
                    <m:r>
                      <a:rPr lang="en-US" sz="2200" i="1">
                        <a:latin typeface="Cambria Math" panose="02040503050406030204" pitchFamily="18" charset="0"/>
                        <a:ea typeface="Cambria Math" panose="02040503050406030204" pitchFamily="18" charset="0"/>
                      </a:rPr>
                      <m:t>𝑛</m:t>
                    </m:r>
                  </m:oMath>
                </a14:m>
                <a:r>
                  <a:rPr lang="en-US" sz="2200" b="0" dirty="0">
                    <a:ea typeface="Cambria Math" panose="02040503050406030204" pitchFamily="18" charset="0"/>
                  </a:rPr>
                  <a:t> is the number of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545562" cy="4351338"/>
              </a:xfrm>
              <a:blipFill>
                <a:blip r:embed="rId3"/>
                <a:stretch>
                  <a:fillRect l="-1473" t="-2095"/>
                </a:stretch>
              </a:blipFill>
              <a:ln>
                <a:solidFill>
                  <a:schemeClr val="tx1"/>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99C73D6-B633-482D-B97F-8C66DBBCD31B}"/>
                  </a:ext>
                </a:extLst>
              </p:cNvPr>
              <p:cNvSpPr txBox="1">
                <a:spLocks/>
              </p:cNvSpPr>
              <p:nvPr/>
            </p:nvSpPr>
            <p:spPr>
              <a:xfrm>
                <a:off x="5617029" y="1825625"/>
                <a:ext cx="5736771" cy="4351338"/>
              </a:xfrm>
              <a:prstGeom prst="rect">
                <a:avLst/>
              </a:prstGeom>
              <a:solidFill>
                <a:schemeClr val="accent2">
                  <a:lumMod val="20000"/>
                  <a:lumOff val="80000"/>
                </a:schemeClr>
              </a:solidFill>
              <a:ln>
                <a:solidFill>
                  <a:schemeClr val="tx1"/>
                </a:solidFill>
                <a:prstDash val="solid"/>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MLPClassifier</a:t>
                </a:r>
              </a:p>
              <a:p>
                <a:r>
                  <a:rPr lang="en-US" sz="2200" dirty="0"/>
                  <a:t>Minimize the log-loss</a:t>
                </a:r>
              </a:p>
              <a:p>
                <a:r>
                  <a:rPr lang="en-US" sz="2200" dirty="0"/>
                  <a:t>Use </a:t>
                </a:r>
                <a:r>
                  <a:rPr lang="en-US" sz="2200" dirty="0" err="1"/>
                  <a:t>sklearn.metrics.log_loss</a:t>
                </a:r>
                <a:r>
                  <a:rPr lang="en-US" sz="2200" dirty="0"/>
                  <a:t> function</a:t>
                </a:r>
              </a:p>
              <a:p>
                <a:r>
                  <a:rPr lang="en-US" sz="2200" dirty="0"/>
                  <a:t>The scaled negative log-likelihood of the multinomial distribution</a:t>
                </a:r>
              </a:p>
              <a:p>
                <a14:m>
                  <m:oMath xmlns:m="http://schemas.openxmlformats.org/officeDocument/2006/math">
                    <m:r>
                      <a:rPr lang="en-US" sz="2200" i="1" smtClean="0">
                        <a:latin typeface="Cambria Math" panose="02040503050406030204" pitchFamily="18" charset="0"/>
                      </a:rPr>
                      <m:t>−</m:t>
                    </m:r>
                    <m:nary>
                      <m:naryPr>
                        <m:chr m:val="∑"/>
                        <m:ctrlPr>
                          <a:rPr lang="en-US" sz="2200" i="1" smtClean="0">
                            <a:latin typeface="Cambria Math" panose="02040503050406030204" pitchFamily="18" charset="0"/>
                          </a:rPr>
                        </m:ctrlPr>
                      </m:naryPr>
                      <m:sub>
                        <m:r>
                          <m:rPr>
                            <m:brk m:alnAt="23"/>
                          </m:rPr>
                          <a:rPr lang="en-US" sz="2200" i="1" smtClean="0">
                            <a:latin typeface="Cambria Math" panose="02040503050406030204" pitchFamily="18" charset="0"/>
                          </a:rPr>
                          <m:t>𝑗</m:t>
                        </m:r>
                        <m:r>
                          <a:rPr lang="en-US" sz="2200" i="1" smtClean="0">
                            <a:latin typeface="Cambria Math" panose="02040503050406030204" pitchFamily="18" charset="0"/>
                          </a:rPr>
                          <m:t>=1</m:t>
                        </m:r>
                      </m:sub>
                      <m:sup>
                        <m:r>
                          <a:rPr lang="en-US" sz="2200" i="1" smtClean="0">
                            <a:latin typeface="Cambria Math" panose="02040503050406030204" pitchFamily="18" charset="0"/>
                          </a:rPr>
                          <m:t>𝐾</m:t>
                        </m:r>
                      </m:sup>
                      <m:e>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𝑗</m:t>
                            </m:r>
                          </m:sub>
                        </m:sSub>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smtClean="0">
                                    <a:latin typeface="Cambria Math" panose="02040503050406030204" pitchFamily="18" charset="0"/>
                                  </a:rPr>
                                  <m:t>log</m:t>
                                </m:r>
                              </m:e>
                              <m:sub>
                                <m:r>
                                  <a:rPr lang="en-US" sz="2200" i="1" smtClean="0">
                                    <a:latin typeface="Cambria Math" panose="02040503050406030204" pitchFamily="18" charset="0"/>
                                  </a:rPr>
                                  <m:t>𝑒</m:t>
                                </m:r>
                              </m:sub>
                            </m:sSub>
                          </m:fName>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𝑝</m:t>
                                        </m:r>
                                      </m:e>
                                    </m:acc>
                                  </m:e>
                                  <m:sub>
                                    <m:r>
                                      <a:rPr lang="en-US" sz="2200" i="1" smtClean="0">
                                        <a:latin typeface="Cambria Math" panose="02040503050406030204" pitchFamily="18" charset="0"/>
                                      </a:rPr>
                                      <m:t>𝑗</m:t>
                                    </m:r>
                                  </m:sub>
                                </m:sSub>
                              </m:e>
                            </m:d>
                          </m:e>
                        </m:func>
                      </m:e>
                    </m:nary>
                  </m:oMath>
                </a14:m>
                <a:r>
                  <a:rPr lang="en-US" sz="2200" dirty="0"/>
                  <a:t>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oMath>
                </a14:m>
                <a:r>
                  <a:rPr lang="en-US" sz="2200" dirty="0"/>
                  <a:t> is the observed proportion of observations in the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𝑗</m:t>
                        </m:r>
                      </m:e>
                      <m:sup>
                        <m:r>
                          <m:rPr>
                            <m:sty m:val="p"/>
                          </m:rPr>
                          <a:rPr lang="en-US" sz="2200" b="0" i="0" smtClean="0">
                            <a:latin typeface="Cambria Math" panose="02040503050406030204" pitchFamily="18" charset="0"/>
                          </a:rPr>
                          <m:t>th</m:t>
                        </m:r>
                      </m:sup>
                    </m:sSup>
                  </m:oMath>
                </a14:m>
                <a:r>
                  <a:rPr lang="en-US" sz="2200" dirty="0"/>
                  <a:t> target category</a:t>
                </a:r>
              </a:p>
              <a:p>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sub>
                        <m:r>
                          <a:rPr lang="en-US" sz="2200" i="1">
                            <a:latin typeface="Cambria Math" panose="02040503050406030204" pitchFamily="18" charset="0"/>
                          </a:rPr>
                          <m:t>𝑗</m:t>
                        </m:r>
                      </m:sub>
                    </m:sSub>
                  </m:oMath>
                </a14:m>
                <a:r>
                  <a:rPr lang="en-US" sz="2200" dirty="0"/>
                  <a:t> is the predicted probability for the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𝑗</m:t>
                        </m:r>
                      </m:e>
                      <m:sup>
                        <m:r>
                          <m:rPr>
                            <m:sty m:val="p"/>
                          </m:rPr>
                          <a:rPr lang="en-US" sz="2200">
                            <a:latin typeface="Cambria Math" panose="02040503050406030204" pitchFamily="18" charset="0"/>
                          </a:rPr>
                          <m:t>th</m:t>
                        </m:r>
                      </m:sup>
                    </m:sSup>
                  </m:oMath>
                </a14:m>
                <a:r>
                  <a:rPr lang="en-US" sz="2200" dirty="0"/>
                  <a:t> target category</a:t>
                </a:r>
              </a:p>
              <a:p>
                <a14:m>
                  <m:oMath xmlns:m="http://schemas.openxmlformats.org/officeDocument/2006/math">
                    <m:r>
                      <a:rPr lang="en-US" sz="2200" i="1">
                        <a:latin typeface="Cambria Math" panose="02040503050406030204" pitchFamily="18" charset="0"/>
                      </a:rPr>
                      <m:t>𝐾</m:t>
                    </m:r>
                  </m:oMath>
                </a14:m>
                <a:r>
                  <a:rPr lang="en-US" sz="2200" dirty="0"/>
                  <a:t> is the number of target categories</a:t>
                </a:r>
              </a:p>
            </p:txBody>
          </p:sp>
        </mc:Choice>
        <mc:Fallback xmlns="">
          <p:sp>
            <p:nvSpPr>
              <p:cNvPr id="8" name="Content Placeholder 2">
                <a:extLst>
                  <a:ext uri="{FF2B5EF4-FFF2-40B4-BE49-F238E27FC236}">
                    <a16:creationId xmlns:a16="http://schemas.microsoft.com/office/drawing/2014/main" id="{299C73D6-B633-482D-B97F-8C66DBBCD31B}"/>
                  </a:ext>
                </a:extLst>
              </p:cNvPr>
              <p:cNvSpPr txBox="1">
                <a:spLocks noRot="1" noChangeAspect="1" noMove="1" noResize="1" noEditPoints="1" noAdjustHandles="1" noChangeArrowheads="1" noChangeShapeType="1" noTextEdit="1"/>
              </p:cNvSpPr>
              <p:nvPr/>
            </p:nvSpPr>
            <p:spPr>
              <a:xfrm>
                <a:off x="5617029" y="1825625"/>
                <a:ext cx="5736771" cy="4351338"/>
              </a:xfrm>
              <a:prstGeom prst="rect">
                <a:avLst/>
              </a:prstGeom>
              <a:blipFill>
                <a:blip r:embed="rId4"/>
                <a:stretch>
                  <a:fillRect l="-1059" t="-2933"/>
                </a:stretch>
              </a:blipFill>
              <a:ln>
                <a:solidFill>
                  <a:schemeClr val="tx1"/>
                </a:solidFill>
                <a:prstDash val="solid"/>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E25615-FA25-4929-B8A3-8391F95623E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89656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4" name="Rectangle 3">
            <a:extLst>
              <a:ext uri="{FF2B5EF4-FFF2-40B4-BE49-F238E27FC236}">
                <a16:creationId xmlns:a16="http://schemas.microsoft.com/office/drawing/2014/main" id="{2DBFEC24-1333-436C-B585-FB9FD5871B8F}"/>
              </a:ext>
            </a:extLst>
          </p:cNvPr>
          <p:cNvSpPr/>
          <p:nvPr/>
        </p:nvSpPr>
        <p:spPr>
          <a:xfrm>
            <a:off x="8577153" y="1380233"/>
            <a:ext cx="3195747" cy="369332"/>
          </a:xfrm>
          <a:prstGeom prst="rect">
            <a:avLst/>
          </a:prstGeom>
        </p:spPr>
        <p:txBody>
          <a:bodyPr wrap="none">
            <a:spAutoFit/>
          </a:bodyPr>
          <a:lstStyle/>
          <a:p>
            <a:r>
              <a:rPr lang="en-US" dirty="0"/>
              <a:t>Week 11 Toy Neural Network.py</a:t>
            </a:r>
          </a:p>
        </p:txBody>
      </p:sp>
      <p:pic>
        <p:nvPicPr>
          <p:cNvPr id="8" name="Picture 7">
            <a:extLst>
              <a:ext uri="{FF2B5EF4-FFF2-40B4-BE49-F238E27FC236}">
                <a16:creationId xmlns:a16="http://schemas.microsoft.com/office/drawing/2014/main" id="{7A37034E-4548-4018-ACA1-7DCDFF56AF8C}"/>
              </a:ext>
            </a:extLst>
          </p:cNvPr>
          <p:cNvPicPr>
            <a:picLocks/>
          </p:cNvPicPr>
          <p:nvPr/>
        </p:nvPicPr>
        <p:blipFill>
          <a:blip r:embed="rId3"/>
          <a:stretch>
            <a:fillRect/>
          </a:stretch>
        </p:blipFill>
        <p:spPr>
          <a:xfrm>
            <a:off x="6211080" y="1808441"/>
            <a:ext cx="5486400" cy="3657600"/>
          </a:xfrm>
          <a:prstGeom prst="rect">
            <a:avLst/>
          </a:prstGeom>
        </p:spPr>
      </p:pic>
      <p:graphicFrame>
        <p:nvGraphicFramePr>
          <p:cNvPr id="10" name="Content Placeholder 9">
            <a:extLst>
              <a:ext uri="{FF2B5EF4-FFF2-40B4-BE49-F238E27FC236}">
                <a16:creationId xmlns:a16="http://schemas.microsoft.com/office/drawing/2014/main" id="{7AB6B7D1-96BE-42A5-B07E-B7F154F432DF}"/>
              </a:ext>
            </a:extLst>
          </p:cNvPr>
          <p:cNvGraphicFramePr>
            <a:graphicFrameLocks noGrp="1"/>
          </p:cNvGraphicFramePr>
          <p:nvPr>
            <p:ph idx="1"/>
            <p:extLst>
              <p:ext uri="{D42A27DB-BD31-4B8C-83A1-F6EECF244321}">
                <p14:modId xmlns:p14="http://schemas.microsoft.com/office/powerpoint/2010/main" val="1253596224"/>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86166B56-5E62-41D2-B78A-47494A601E1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55086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graphicFrame>
        <p:nvGraphicFramePr>
          <p:cNvPr id="5" name="Content Placeholder 4">
            <a:extLst>
              <a:ext uri="{FF2B5EF4-FFF2-40B4-BE49-F238E27FC236}">
                <a16:creationId xmlns:a16="http://schemas.microsoft.com/office/drawing/2014/main" id="{1178FD99-D83B-42F8-AF40-C053469F0D9F}"/>
              </a:ext>
            </a:extLst>
          </p:cNvPr>
          <p:cNvGraphicFramePr>
            <a:graphicFrameLocks noGrp="1"/>
          </p:cNvGraphicFramePr>
          <p:nvPr>
            <p:ph idx="1"/>
            <p:extLst>
              <p:ext uri="{D42A27DB-BD31-4B8C-83A1-F6EECF244321}">
                <p14:modId xmlns:p14="http://schemas.microsoft.com/office/powerpoint/2010/main" val="39073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983779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fontScale="25000" lnSpcReduction="20000"/>
          </a:bodyPr>
          <a:lstStyle/>
          <a:p>
            <a:pPr marL="0" indent="0">
              <a:lnSpc>
                <a:spcPct val="120000"/>
              </a:lnSpc>
              <a:spcBef>
                <a:spcPts val="0"/>
              </a:spcBef>
              <a:buNone/>
            </a:pPr>
            <a:r>
              <a:rPr lang="en-US" sz="4800" b="1" dirty="0">
                <a:latin typeface="Consolas" panose="020B0609020204030204" pitchFamily="49" charset="0"/>
              </a:rPr>
              <a:t>def </a:t>
            </a:r>
            <a:r>
              <a:rPr lang="en-US" sz="4800" b="1" dirty="0" err="1">
                <a:latin typeface="Consolas" panose="020B0609020204030204" pitchFamily="49" charset="0"/>
              </a:rPr>
              <a:t>Build_NN_Toy</a:t>
            </a:r>
            <a:r>
              <a:rPr lang="en-US" sz="4800" b="1" dirty="0">
                <a:latin typeface="Consolas" panose="020B0609020204030204" pitchFamily="49" charset="0"/>
              </a:rPr>
              <a:t>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Build Neural Network</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nnObj</a:t>
            </a:r>
            <a:r>
              <a:rPr lang="en-US" sz="4800" b="1" dirty="0">
                <a:latin typeface="Consolas" panose="020B0609020204030204" pitchFamily="49" charset="0"/>
              </a:rPr>
              <a:t> = </a:t>
            </a:r>
            <a:r>
              <a:rPr lang="en-US" sz="4800" b="1" dirty="0" err="1">
                <a:latin typeface="Consolas" panose="020B0609020204030204" pitchFamily="49" charset="0"/>
              </a:rPr>
              <a:t>nn.MLPRegressor</a:t>
            </a:r>
            <a:r>
              <a:rPr lang="en-US" sz="4800" b="1" dirty="0">
                <a:latin typeface="Consolas" panose="020B0609020204030204" pitchFamily="49" charset="0"/>
              </a:rPr>
              <a:t>(</a:t>
            </a:r>
            <a:r>
              <a:rPr lang="en-US" sz="4800" b="1" dirty="0" err="1">
                <a:latin typeface="Consolas" panose="020B0609020204030204" pitchFamily="49" charset="0"/>
              </a:rPr>
              <a:t>hidden_layer_sizes</a:t>
            </a:r>
            <a:r>
              <a:rPr lang="en-US" sz="4800" b="1" dirty="0">
                <a:latin typeface="Consolas" panose="020B0609020204030204" pitchFamily="49" charset="0"/>
              </a:rPr>
              <a:t> = (</a:t>
            </a:r>
            <a:r>
              <a:rPr lang="en-US" sz="4800" b="1" dirty="0" err="1">
                <a:latin typeface="Consolas" panose="020B0609020204030204" pitchFamily="49" charset="0"/>
              </a:rPr>
              <a:t>nHiddenNeuron</a:t>
            </a:r>
            <a:r>
              <a:rPr lang="en-US" sz="4800" b="1" dirty="0">
                <a:latin typeface="Consolas" panose="020B0609020204030204" pitchFamily="49" charset="0"/>
              </a:rPr>
              <a:t>,)*</a:t>
            </a:r>
            <a:r>
              <a:rPr lang="en-US" sz="4800" b="1" dirty="0" err="1">
                <a:latin typeface="Consolas" panose="020B0609020204030204" pitchFamily="49" charset="0"/>
              </a:rPr>
              <a:t>nLayer</a:t>
            </a:r>
            <a:r>
              <a:rPr lang="en-US" sz="4800" b="1" dirty="0">
                <a:latin typeface="Consolas" panose="020B0609020204030204" pitchFamily="49" charset="0"/>
              </a:rPr>
              <a:t>, activation = '</a:t>
            </a:r>
            <a:r>
              <a:rPr lang="en-US" sz="4800" b="1" dirty="0" err="1">
                <a:latin typeface="Consolas" panose="020B0609020204030204" pitchFamily="49" charset="0"/>
              </a:rPr>
              <a:t>relu</a:t>
            </a:r>
            <a:r>
              <a:rPr lang="en-US" sz="4800" b="1" dirty="0">
                <a:latin typeface="Consolas" panose="020B0609020204030204" pitchFamily="49" charset="0"/>
              </a:rPr>
              <a:t>', verbose = False,</a:t>
            </a:r>
          </a:p>
          <a:p>
            <a:pPr marL="0" indent="0">
              <a:lnSpc>
                <a:spcPct val="120000"/>
              </a:lnSpc>
              <a:spcBef>
                <a:spcPts val="0"/>
              </a:spcBef>
              <a:buNone/>
            </a:pPr>
            <a:r>
              <a:rPr lang="en-US" sz="4800" b="1" dirty="0">
                <a:latin typeface="Consolas" panose="020B0609020204030204" pitchFamily="49" charset="0"/>
              </a:rPr>
              <a:t>                            solver = '</a:t>
            </a:r>
            <a:r>
              <a:rPr lang="en-US" sz="4800" b="1" dirty="0" err="1">
                <a:latin typeface="Consolas" panose="020B0609020204030204" pitchFamily="49" charset="0"/>
              </a:rPr>
              <a:t>lbfgs</a:t>
            </a:r>
            <a:r>
              <a:rPr lang="en-US" sz="4800" b="1" dirty="0">
                <a:latin typeface="Consolas" panose="020B0609020204030204" pitchFamily="49" charset="0"/>
              </a:rPr>
              <a:t>', </a:t>
            </a:r>
            <a:r>
              <a:rPr lang="en-US" sz="4800" b="1" dirty="0" err="1">
                <a:latin typeface="Consolas" panose="020B0609020204030204" pitchFamily="49" charset="0"/>
              </a:rPr>
              <a:t>learning_rate_init</a:t>
            </a:r>
            <a:r>
              <a:rPr lang="en-US" sz="4800" b="1" dirty="0">
                <a:latin typeface="Consolas" panose="020B0609020204030204" pitchFamily="49" charset="0"/>
              </a:rPr>
              <a:t> = 0.1, </a:t>
            </a:r>
            <a:r>
              <a:rPr lang="en-US" sz="4800" b="1" dirty="0" err="1">
                <a:latin typeface="Consolas" panose="020B0609020204030204" pitchFamily="49" charset="0"/>
              </a:rPr>
              <a:t>max_iter</a:t>
            </a:r>
            <a:r>
              <a:rPr lang="en-US" sz="4800" b="1" dirty="0">
                <a:latin typeface="Consolas" panose="020B0609020204030204" pitchFamily="49" charset="0"/>
              </a:rPr>
              <a:t> = 5000, </a:t>
            </a:r>
            <a:r>
              <a:rPr lang="en-US" sz="4800" b="1" dirty="0" err="1">
                <a:latin typeface="Consolas" panose="020B0609020204030204" pitchFamily="49" charset="0"/>
              </a:rPr>
              <a:t>random_state</a:t>
            </a:r>
            <a:r>
              <a:rPr lang="en-US" sz="4800" b="1" dirty="0">
                <a:latin typeface="Consolas" panose="020B0609020204030204" pitchFamily="49" charset="0"/>
              </a:rPr>
              <a:t> = 20191030)</a:t>
            </a:r>
          </a:p>
          <a:p>
            <a:pPr marL="0" indent="0">
              <a:lnSpc>
                <a:spcPct val="120000"/>
              </a:lnSpc>
              <a:spcBef>
                <a:spcPts val="0"/>
              </a:spcBef>
              <a:buNone/>
            </a:pPr>
            <a:r>
              <a:rPr lang="en-US" sz="4800" b="1" dirty="0">
                <a:latin typeface="Consolas" panose="020B0609020204030204" pitchFamily="49" charset="0"/>
              </a:rPr>
              <a:t>    # </a:t>
            </a:r>
            <a:r>
              <a:rPr lang="en-US" sz="4800" b="1" dirty="0" err="1">
                <a:latin typeface="Consolas" panose="020B0609020204030204" pitchFamily="49" charset="0"/>
              </a:rPr>
              <a:t>nnObj.out_activation</a:t>
            </a:r>
            <a:r>
              <a:rPr lang="en-US" sz="4800" b="1" dirty="0">
                <a:latin typeface="Consolas" panose="020B0609020204030204" pitchFamily="49" charset="0"/>
              </a:rPr>
              <a:t>_ = 'identity'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thisFit</a:t>
            </a:r>
            <a:r>
              <a:rPr lang="en-US" sz="4800" b="1" dirty="0">
                <a:latin typeface="Consolas" panose="020B0609020204030204" pitchFamily="49" charset="0"/>
              </a:rPr>
              <a:t> = </a:t>
            </a:r>
            <a:r>
              <a:rPr lang="en-US" sz="4800" b="1" dirty="0" err="1">
                <a:latin typeface="Consolas" panose="020B0609020204030204" pitchFamily="49" charset="0"/>
              </a:rPr>
              <a:t>nnObj.fit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y) </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y_pred</a:t>
            </a:r>
            <a:r>
              <a:rPr lang="en-US" sz="4800" b="1" dirty="0">
                <a:latin typeface="Consolas" panose="020B0609020204030204" pitchFamily="49" charset="0"/>
              </a:rPr>
              <a:t> = </a:t>
            </a:r>
            <a:r>
              <a:rPr lang="en-US" sz="4800" b="1" dirty="0" err="1">
                <a:latin typeface="Consolas" panose="020B0609020204030204" pitchFamily="49" charset="0"/>
              </a:rPr>
              <a:t>nnObj.predict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Loss = </a:t>
            </a:r>
            <a:r>
              <a:rPr lang="en-US" sz="4800" b="1" dirty="0" err="1">
                <a:latin typeface="Consolas" panose="020B0609020204030204" pitchFamily="49" charset="0"/>
              </a:rPr>
              <a:t>nnObj.loss</a:t>
            </a:r>
            <a:r>
              <a:rPr lang="en-US" sz="4800" b="1" dirty="0">
                <a:latin typeface="Consolas" panose="020B0609020204030204" pitchFamily="49" charset="0"/>
              </a:rPr>
              <a:t>_</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RSquare</a:t>
            </a:r>
            <a:r>
              <a:rPr lang="en-US" sz="4800" b="1" dirty="0">
                <a:latin typeface="Consolas" panose="020B0609020204030204" pitchFamily="49" charset="0"/>
              </a:rPr>
              <a:t> = metrics.r2_score(y, </a:t>
            </a:r>
            <a:r>
              <a:rPr lang="en-US" sz="4800" b="1" dirty="0" err="1">
                <a:latin typeface="Consolas" panose="020B0609020204030204" pitchFamily="49" charset="0"/>
              </a:rPr>
              <a:t>y_pred</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p>
          <a:p>
            <a:pPr marL="0" indent="0">
              <a:lnSpc>
                <a:spcPct val="120000"/>
              </a:lnSpc>
              <a:spcBef>
                <a:spcPts val="0"/>
              </a:spcBef>
              <a:buNone/>
            </a:pPr>
            <a:r>
              <a:rPr lang="en-US" sz="4800" b="1" dirty="0">
                <a:latin typeface="Consolas" panose="020B0609020204030204" pitchFamily="49" charset="0"/>
              </a:rPr>
              <a:t>    # Plot the prediction</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plt.figure</a:t>
            </a:r>
            <a:r>
              <a:rPr lang="en-US" sz="4800" b="1" dirty="0">
                <a:latin typeface="Consolas" panose="020B0609020204030204" pitchFamily="49" charset="0"/>
              </a:rPr>
              <a:t>(</a:t>
            </a:r>
            <a:r>
              <a:rPr lang="en-US" sz="4800" b="1" dirty="0" err="1">
                <a:latin typeface="Consolas" panose="020B0609020204030204" pitchFamily="49" charset="0"/>
              </a:rPr>
              <a:t>figsize</a:t>
            </a:r>
            <a:r>
              <a:rPr lang="en-US" sz="4800" b="1" dirty="0">
                <a:latin typeface="Consolas" panose="020B0609020204030204" pitchFamily="49" charset="0"/>
              </a:rPr>
              <a:t>=(10,6))</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plt.plot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y, linewidth = 2, marker = '+', color = 'black', label = 'Data')</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plt.plot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a:t>
            </a:r>
            <a:r>
              <a:rPr lang="en-US" sz="4800" b="1" dirty="0" err="1">
                <a:latin typeface="Consolas" panose="020B0609020204030204" pitchFamily="49" charset="0"/>
              </a:rPr>
              <a:t>y_pred</a:t>
            </a:r>
            <a:r>
              <a:rPr lang="en-US" sz="4800" b="1" dirty="0">
                <a:latin typeface="Consolas" panose="020B0609020204030204" pitchFamily="49" charset="0"/>
              </a:rPr>
              <a:t>, linewidth = 2, marker = 'o', color = 'red', label = 'Prediction')</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plt.grid</a:t>
            </a:r>
            <a:r>
              <a:rPr lang="en-US" sz="4800" b="1" dirty="0">
                <a:latin typeface="Consolas" panose="020B0609020204030204" pitchFamily="49" charset="0"/>
              </a:rPr>
              <a:t>(True)</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plt.xlabel</a:t>
            </a:r>
            <a:r>
              <a:rPr lang="en-US" sz="4800" b="1" dirty="0">
                <a:latin typeface="Consolas" panose="020B0609020204030204" pitchFamily="49" charset="0"/>
              </a:rPr>
              <a:t>("x")</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plt.ylabel</a:t>
            </a:r>
            <a:r>
              <a:rPr lang="en-US" sz="4800" b="1" dirty="0">
                <a:latin typeface="Consolas" panose="020B0609020204030204" pitchFamily="49" charset="0"/>
              </a:rPr>
              <a:t>("y")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plt.title</a:t>
            </a:r>
            <a:r>
              <a:rPr lang="en-US" sz="4800" b="1" dirty="0">
                <a:latin typeface="Consolas" panose="020B0609020204030204" pitchFamily="49" charset="0"/>
              </a:rPr>
              <a:t>("%d Hidden Layers, %d Hidden Neurons" %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plt.legend</a:t>
            </a:r>
            <a:r>
              <a:rPr lang="en-US" sz="4800" b="1" dirty="0">
                <a:latin typeface="Consolas" panose="020B0609020204030204" pitchFamily="49" charset="0"/>
              </a:rPr>
              <a:t>(</a:t>
            </a:r>
            <a:r>
              <a:rPr lang="en-US" sz="4800" b="1" dirty="0" err="1">
                <a:latin typeface="Consolas" panose="020B0609020204030204" pitchFamily="49" charset="0"/>
              </a:rPr>
              <a:t>fontsize</a:t>
            </a:r>
            <a:r>
              <a:rPr lang="en-US" sz="4800" b="1" dirty="0">
                <a:latin typeface="Consolas" panose="020B0609020204030204" pitchFamily="49" charset="0"/>
              </a:rPr>
              <a:t> = 12, </a:t>
            </a:r>
            <a:r>
              <a:rPr lang="en-US" sz="4800" b="1" dirty="0" err="1">
                <a:latin typeface="Consolas" panose="020B0609020204030204" pitchFamily="49" charset="0"/>
              </a:rPr>
              <a:t>markerscale</a:t>
            </a:r>
            <a:r>
              <a:rPr lang="en-US" sz="4800" b="1" dirty="0">
                <a:latin typeface="Consolas" panose="020B0609020204030204" pitchFamily="49" charset="0"/>
              </a:rPr>
              <a:t> = 3)</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plt.show</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p>
          <a:p>
            <a:pPr marL="0" indent="0">
              <a:lnSpc>
                <a:spcPct val="120000"/>
              </a:lnSpc>
              <a:spcBef>
                <a:spcPts val="0"/>
              </a:spcBef>
              <a:buNone/>
            </a:pPr>
            <a:r>
              <a:rPr lang="en-US" sz="4800" b="1" dirty="0">
                <a:latin typeface="Consolas" panose="020B0609020204030204" pitchFamily="49" charset="0"/>
              </a:rPr>
              <a:t>    return (Loss, </a:t>
            </a:r>
            <a:r>
              <a:rPr lang="en-US" sz="4800" b="1" dirty="0" err="1">
                <a:latin typeface="Consolas" panose="020B0609020204030204" pitchFamily="49" charset="0"/>
              </a:rPr>
              <a:t>RSquare</a:t>
            </a:r>
            <a:r>
              <a:rPr lang="en-US" sz="4800" b="1" dirty="0">
                <a:latin typeface="Consolas" panose="020B0609020204030204" pitchFamily="49" charset="0"/>
              </a:rPr>
              <a:t>)</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3077691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solidFill>
            <a:schemeClr val="accent4">
              <a:lumMod val="20000"/>
              <a:lumOff val="80000"/>
            </a:schemeClr>
          </a:solidFill>
        </p:spPr>
        <p:txBody>
          <a:bodyPr numCol="1" anchor="ctr">
            <a:normAutofit/>
          </a:bodyPr>
          <a:lstStyle/>
          <a:p>
            <a:pPr marL="0" indent="0">
              <a:lnSpc>
                <a:spcPct val="150000"/>
              </a:lnSpc>
              <a:spcBef>
                <a:spcPts val="0"/>
              </a:spcBef>
              <a:buNone/>
            </a:pPr>
            <a:r>
              <a:rPr lang="en-US" sz="1600" dirty="0" err="1">
                <a:latin typeface="Consolas" panose="020B0609020204030204" pitchFamily="49" charset="0"/>
              </a:rPr>
              <a:t>xVar</a:t>
            </a:r>
            <a:r>
              <a:rPr lang="en-US" sz="1600" dirty="0">
                <a:latin typeface="Consolas" panose="020B0609020204030204" pitchFamily="49" charset="0"/>
              </a:rPr>
              <a:t> = </a:t>
            </a:r>
            <a:r>
              <a:rPr lang="en-US" sz="1600" dirty="0" err="1">
                <a:latin typeface="Consolas" panose="020B0609020204030204" pitchFamily="49" charset="0"/>
              </a:rPr>
              <a:t>pandas.DataFrame</a:t>
            </a:r>
            <a:r>
              <a:rPr lang="en-US" sz="1600" dirty="0">
                <a:latin typeface="Consolas" panose="020B0609020204030204" pitchFamily="49" charset="0"/>
              </a:rPr>
              <a:t>(x, columns = ['x'])</a:t>
            </a:r>
          </a:p>
          <a:p>
            <a:pPr marL="0" indent="0">
              <a:lnSpc>
                <a:spcPct val="150000"/>
              </a:lnSpc>
              <a:spcBef>
                <a:spcPts val="0"/>
              </a:spcBef>
              <a:buNone/>
            </a:pPr>
            <a:r>
              <a:rPr lang="en-US" sz="1600" dirty="0">
                <a:latin typeface="Consolas" panose="020B0609020204030204" pitchFamily="49" charset="0"/>
              </a:rPr>
              <a:t>result = </a:t>
            </a:r>
            <a:r>
              <a:rPr lang="en-US" sz="1600" dirty="0" err="1">
                <a:latin typeface="Consolas" panose="020B0609020204030204" pitchFamily="49" charset="0"/>
              </a:rPr>
              <a:t>pandas.DataFrame</a:t>
            </a:r>
            <a:r>
              <a:rPr lang="en-US" sz="1600" dirty="0">
                <a:latin typeface="Consolas" panose="020B0609020204030204" pitchFamily="49" charset="0"/>
              </a:rPr>
              <a:t>(columns = ['</a:t>
            </a:r>
            <a:r>
              <a:rPr lang="en-US" sz="1600" dirty="0" err="1">
                <a:latin typeface="Consolas" panose="020B0609020204030204" pitchFamily="49" charset="0"/>
              </a:rPr>
              <a:t>nLayer</a:t>
            </a:r>
            <a:r>
              <a:rPr lang="en-US" sz="1600" dirty="0">
                <a:latin typeface="Consolas" panose="020B0609020204030204" pitchFamily="49" charset="0"/>
              </a:rPr>
              <a:t>', '</a:t>
            </a:r>
            <a:r>
              <a:rPr lang="en-US" sz="1600" dirty="0" err="1">
                <a:latin typeface="Consolas" panose="020B0609020204030204" pitchFamily="49" charset="0"/>
              </a:rPr>
              <a:t>nHiddenNeuron</a:t>
            </a:r>
            <a:r>
              <a:rPr lang="en-US" sz="1600" dirty="0">
                <a:latin typeface="Consolas" panose="020B0609020204030204" pitchFamily="49" charset="0"/>
              </a:rPr>
              <a:t>', 'Loss', '</a:t>
            </a:r>
            <a:r>
              <a:rPr lang="en-US" sz="1600" dirty="0" err="1">
                <a:latin typeface="Consolas" panose="020B0609020204030204" pitchFamily="49" charset="0"/>
              </a:rPr>
              <a:t>RSquare</a:t>
            </a:r>
            <a:r>
              <a:rPr lang="en-US" sz="1600" dirty="0">
                <a:latin typeface="Consolas" panose="020B0609020204030204" pitchFamily="49" charset="0"/>
              </a:rPr>
              <a:t>'])</a:t>
            </a:r>
          </a:p>
          <a:p>
            <a:pPr marL="0" indent="0">
              <a:lnSpc>
                <a:spcPct val="150000"/>
              </a:lnSpc>
              <a:spcBef>
                <a:spcPts val="0"/>
              </a:spcBef>
              <a:buNone/>
            </a:pPr>
            <a:endParaRPr lang="en-US" sz="1600" dirty="0">
              <a:latin typeface="Consolas" panose="020B0609020204030204" pitchFamily="49" charset="0"/>
            </a:endParaRPr>
          </a:p>
          <a:p>
            <a:pPr marL="0" indent="0">
              <a:lnSpc>
                <a:spcPct val="150000"/>
              </a:lnSpc>
              <a:spcBef>
                <a:spcPts val="0"/>
              </a:spcBef>
              <a:buNone/>
            </a:pPr>
            <a:r>
              <a:rPr lang="en-US" sz="1600" dirty="0">
                <a:latin typeface="Consolas" panose="020B0609020204030204" pitchFamily="49" charset="0"/>
              </a:rPr>
              <a:t>for </a:t>
            </a:r>
            <a:r>
              <a:rPr lang="en-US" sz="1600" dirty="0" err="1">
                <a:latin typeface="Consolas" panose="020B0609020204030204" pitchFamily="49" charset="0"/>
              </a:rPr>
              <a:t>i</a:t>
            </a:r>
            <a:r>
              <a:rPr lang="en-US" sz="1600" dirty="0">
                <a:latin typeface="Consolas" panose="020B0609020204030204" pitchFamily="49" charset="0"/>
              </a:rPr>
              <a:t> in </a:t>
            </a:r>
            <a:r>
              <a:rPr lang="en-US" sz="1600" dirty="0" err="1">
                <a:latin typeface="Consolas" panose="020B0609020204030204" pitchFamily="49" charset="0"/>
              </a:rPr>
              <a:t>numpy.arange</a:t>
            </a:r>
            <a:r>
              <a:rPr lang="en-US" sz="1600" dirty="0">
                <a:latin typeface="Consolas" panose="020B0609020204030204" pitchFamily="49" charset="0"/>
              </a:rPr>
              <a:t>(1,10):</a:t>
            </a:r>
          </a:p>
          <a:p>
            <a:pPr marL="0" indent="0">
              <a:lnSpc>
                <a:spcPct val="150000"/>
              </a:lnSpc>
              <a:spcBef>
                <a:spcPts val="0"/>
              </a:spcBef>
              <a:buNone/>
            </a:pPr>
            <a:r>
              <a:rPr lang="en-US" sz="1600" dirty="0">
                <a:latin typeface="Consolas" panose="020B0609020204030204" pitchFamily="49" charset="0"/>
              </a:rPr>
              <a:t>    for j in </a:t>
            </a:r>
            <a:r>
              <a:rPr lang="en-US" sz="1600" dirty="0" err="1">
                <a:latin typeface="Consolas" panose="020B0609020204030204" pitchFamily="49" charset="0"/>
              </a:rPr>
              <a:t>numpy.arange</a:t>
            </a:r>
            <a:r>
              <a:rPr lang="en-US" sz="1600" dirty="0">
                <a:latin typeface="Consolas" panose="020B0609020204030204" pitchFamily="49" charset="0"/>
              </a:rPr>
              <a:t>(5,25,5):</a:t>
            </a:r>
          </a:p>
          <a:p>
            <a:pPr marL="0" indent="0">
              <a:lnSpc>
                <a:spcPct val="150000"/>
              </a:lnSpc>
              <a:spcBef>
                <a:spcPts val="0"/>
              </a:spcBef>
              <a:buNone/>
            </a:pPr>
            <a:r>
              <a:rPr lang="en-US" sz="1600" dirty="0">
                <a:latin typeface="Consolas" panose="020B0609020204030204" pitchFamily="49" charset="0"/>
              </a:rPr>
              <a:t>        Loss, </a:t>
            </a:r>
            <a:r>
              <a:rPr lang="en-US" sz="1600" dirty="0" err="1">
                <a:latin typeface="Consolas" panose="020B0609020204030204" pitchFamily="49" charset="0"/>
              </a:rPr>
              <a:t>RSquare</a:t>
            </a:r>
            <a:r>
              <a:rPr lang="en-US" sz="1600" dirty="0">
                <a:latin typeface="Consolas" panose="020B0609020204030204" pitchFamily="49" charset="0"/>
              </a:rPr>
              <a:t> = </a:t>
            </a:r>
            <a:r>
              <a:rPr lang="en-US" sz="1600" dirty="0" err="1">
                <a:latin typeface="Consolas" panose="020B0609020204030204" pitchFamily="49" charset="0"/>
              </a:rPr>
              <a:t>Build_NN_Toy</a:t>
            </a:r>
            <a:r>
              <a:rPr lang="en-US" sz="1600" dirty="0">
                <a:latin typeface="Consolas" panose="020B0609020204030204" pitchFamily="49" charset="0"/>
              </a:rPr>
              <a:t> (</a:t>
            </a:r>
            <a:r>
              <a:rPr lang="en-US" sz="1600" dirty="0" err="1">
                <a:latin typeface="Consolas" panose="020B0609020204030204" pitchFamily="49" charset="0"/>
              </a:rPr>
              <a:t>nLayer</a:t>
            </a:r>
            <a:r>
              <a:rPr lang="en-US" sz="1600" dirty="0">
                <a:latin typeface="Consolas" panose="020B0609020204030204" pitchFamily="49" charset="0"/>
              </a:rPr>
              <a:t> = </a:t>
            </a:r>
            <a:r>
              <a:rPr lang="en-US" sz="1600" dirty="0" err="1">
                <a:latin typeface="Consolas" panose="020B0609020204030204" pitchFamily="49" charset="0"/>
              </a:rPr>
              <a:t>i</a:t>
            </a:r>
            <a:r>
              <a:rPr lang="en-US" sz="1600" dirty="0">
                <a:latin typeface="Consolas" panose="020B0609020204030204" pitchFamily="49" charset="0"/>
              </a:rPr>
              <a:t>, </a:t>
            </a:r>
            <a:r>
              <a:rPr lang="en-US" sz="1600" dirty="0" err="1">
                <a:latin typeface="Consolas" panose="020B0609020204030204" pitchFamily="49" charset="0"/>
              </a:rPr>
              <a:t>nHiddenNeuron</a:t>
            </a:r>
            <a:r>
              <a:rPr lang="en-US" sz="1600" dirty="0">
                <a:latin typeface="Consolas" panose="020B0609020204030204" pitchFamily="49" charset="0"/>
              </a:rPr>
              <a:t> = j)</a:t>
            </a:r>
          </a:p>
          <a:p>
            <a:pPr marL="0" indent="0">
              <a:lnSpc>
                <a:spcPct val="150000"/>
              </a:lnSpc>
              <a:spcBef>
                <a:spcPts val="0"/>
              </a:spcBef>
              <a:buNone/>
            </a:pPr>
            <a:r>
              <a:rPr lang="en-US" sz="1600" dirty="0">
                <a:latin typeface="Consolas" panose="020B0609020204030204" pitchFamily="49" charset="0"/>
              </a:rPr>
              <a:t>        result = </a:t>
            </a:r>
            <a:r>
              <a:rPr lang="en-US" sz="1600" dirty="0" err="1">
                <a:latin typeface="Consolas" panose="020B0609020204030204" pitchFamily="49" charset="0"/>
              </a:rPr>
              <a:t>result.append</a:t>
            </a:r>
            <a:r>
              <a:rPr lang="en-US" sz="1600" dirty="0">
                <a:latin typeface="Consolas" panose="020B0609020204030204" pitchFamily="49" charset="0"/>
              </a:rPr>
              <a:t>(</a:t>
            </a:r>
            <a:r>
              <a:rPr lang="en-US" sz="1600" dirty="0" err="1">
                <a:latin typeface="Consolas" panose="020B0609020204030204" pitchFamily="49" charset="0"/>
              </a:rPr>
              <a:t>pandas.DataFrame</a:t>
            </a:r>
            <a:r>
              <a:rPr lang="en-US" sz="1600" dirty="0">
                <a:latin typeface="Consolas" panose="020B0609020204030204" pitchFamily="49" charset="0"/>
              </a:rPr>
              <a:t>([[</a:t>
            </a:r>
            <a:r>
              <a:rPr lang="en-US" sz="1600" dirty="0" err="1">
                <a:latin typeface="Consolas" panose="020B0609020204030204" pitchFamily="49" charset="0"/>
              </a:rPr>
              <a:t>i</a:t>
            </a:r>
            <a:r>
              <a:rPr lang="en-US" sz="1600" dirty="0">
                <a:latin typeface="Consolas" panose="020B0609020204030204" pitchFamily="49" charset="0"/>
              </a:rPr>
              <a:t>, j, Loss, </a:t>
            </a:r>
            <a:r>
              <a:rPr lang="en-US" sz="1600" dirty="0" err="1">
                <a:latin typeface="Consolas" panose="020B0609020204030204" pitchFamily="49" charset="0"/>
              </a:rPr>
              <a:t>RSquare</a:t>
            </a:r>
            <a:r>
              <a:rPr lang="en-US" sz="1600" dirty="0">
                <a:latin typeface="Consolas" panose="020B0609020204030204" pitchFamily="49" charset="0"/>
              </a:rPr>
              <a:t>]], </a:t>
            </a:r>
          </a:p>
          <a:p>
            <a:pPr marL="0" indent="0">
              <a:lnSpc>
                <a:spcPct val="150000"/>
              </a:lnSpc>
              <a:spcBef>
                <a:spcPts val="0"/>
              </a:spcBef>
              <a:buNone/>
            </a:pPr>
            <a:r>
              <a:rPr lang="en-US" sz="1600" dirty="0">
                <a:latin typeface="Consolas" panose="020B0609020204030204" pitchFamily="49" charset="0"/>
              </a:rPr>
              <a:t>                               columns = ['</a:t>
            </a:r>
            <a:r>
              <a:rPr lang="en-US" sz="1600" dirty="0" err="1">
                <a:latin typeface="Consolas" panose="020B0609020204030204" pitchFamily="49" charset="0"/>
              </a:rPr>
              <a:t>nLayer</a:t>
            </a:r>
            <a:r>
              <a:rPr lang="en-US" sz="1600" dirty="0">
                <a:latin typeface="Consolas" panose="020B0609020204030204" pitchFamily="49" charset="0"/>
              </a:rPr>
              <a:t>', '</a:t>
            </a:r>
            <a:r>
              <a:rPr lang="en-US" sz="1600" dirty="0" err="1">
                <a:latin typeface="Consolas" panose="020B0609020204030204" pitchFamily="49" charset="0"/>
              </a:rPr>
              <a:t>nHiddenNeuron</a:t>
            </a:r>
            <a:r>
              <a:rPr lang="en-US" sz="1600" dirty="0">
                <a:latin typeface="Consolas" panose="020B0609020204030204" pitchFamily="49" charset="0"/>
              </a:rPr>
              <a:t>', 'Loss', '</a:t>
            </a:r>
            <a:r>
              <a:rPr lang="en-US" sz="1600" dirty="0" err="1">
                <a:latin typeface="Consolas" panose="020B0609020204030204" pitchFamily="49" charset="0"/>
              </a:rPr>
              <a:t>RSquare</a:t>
            </a:r>
            <a:r>
              <a:rPr lang="en-US" sz="1600" dirty="0">
                <a:latin typeface="Consolas" panose="020B0609020204030204" pitchFamily="49" charset="0"/>
              </a:rPr>
              <a:t>']))</a:t>
            </a:r>
          </a:p>
        </p:txBody>
      </p:sp>
    </p:spTree>
    <p:extLst>
      <p:ext uri="{BB962C8B-B14F-4D97-AF65-F5344CB8AC3E}">
        <p14:creationId xmlns:p14="http://schemas.microsoft.com/office/powerpoint/2010/main" val="1289374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4" name="Picture 3">
            <a:extLst>
              <a:ext uri="{FF2B5EF4-FFF2-40B4-BE49-F238E27FC236}">
                <a16:creationId xmlns:a16="http://schemas.microsoft.com/office/drawing/2014/main" id="{FEF6E973-40A0-445A-9578-8ECDC35B97CF}"/>
              </a:ext>
            </a:extLst>
          </p:cNvPr>
          <p:cNvPicPr>
            <a:picLocks/>
          </p:cNvPicPr>
          <p:nvPr/>
        </p:nvPicPr>
        <p:blipFill>
          <a:blip r:embed="rId3"/>
          <a:stretch>
            <a:fillRect/>
          </a:stretch>
        </p:blipFill>
        <p:spPr>
          <a:xfrm>
            <a:off x="367979" y="1999060"/>
            <a:ext cx="2743200" cy="1828800"/>
          </a:xfrm>
          <a:prstGeom prst="rect">
            <a:avLst/>
          </a:prstGeom>
        </p:spPr>
      </p:pic>
      <p:pic>
        <p:nvPicPr>
          <p:cNvPr id="5" name="Picture 4">
            <a:extLst>
              <a:ext uri="{FF2B5EF4-FFF2-40B4-BE49-F238E27FC236}">
                <a16:creationId xmlns:a16="http://schemas.microsoft.com/office/drawing/2014/main" id="{FF2FB43C-40BA-4415-ADE6-B7CF1593DF5B}"/>
              </a:ext>
            </a:extLst>
          </p:cNvPr>
          <p:cNvPicPr>
            <a:picLocks/>
          </p:cNvPicPr>
          <p:nvPr/>
        </p:nvPicPr>
        <p:blipFill>
          <a:blip r:embed="rId4"/>
          <a:stretch>
            <a:fillRect/>
          </a:stretch>
        </p:blipFill>
        <p:spPr>
          <a:xfrm>
            <a:off x="3298329" y="1991577"/>
            <a:ext cx="2743200" cy="1828800"/>
          </a:xfrm>
          <a:prstGeom prst="rect">
            <a:avLst/>
          </a:prstGeom>
        </p:spPr>
      </p:pic>
      <p:pic>
        <p:nvPicPr>
          <p:cNvPr id="6" name="Picture 5">
            <a:extLst>
              <a:ext uri="{FF2B5EF4-FFF2-40B4-BE49-F238E27FC236}">
                <a16:creationId xmlns:a16="http://schemas.microsoft.com/office/drawing/2014/main" id="{DA3C3CCB-F28D-4C04-B976-FCAAEC88061F}"/>
              </a:ext>
            </a:extLst>
          </p:cNvPr>
          <p:cNvPicPr>
            <a:picLocks/>
          </p:cNvPicPr>
          <p:nvPr/>
        </p:nvPicPr>
        <p:blipFill>
          <a:blip r:embed="rId5"/>
          <a:stretch>
            <a:fillRect/>
          </a:stretch>
        </p:blipFill>
        <p:spPr>
          <a:xfrm>
            <a:off x="6204818" y="1991577"/>
            <a:ext cx="2743200" cy="1828800"/>
          </a:xfrm>
          <a:prstGeom prst="rect">
            <a:avLst/>
          </a:prstGeom>
        </p:spPr>
      </p:pic>
      <p:pic>
        <p:nvPicPr>
          <p:cNvPr id="11" name="Picture 10">
            <a:extLst>
              <a:ext uri="{FF2B5EF4-FFF2-40B4-BE49-F238E27FC236}">
                <a16:creationId xmlns:a16="http://schemas.microsoft.com/office/drawing/2014/main" id="{A0746E78-D7D3-4FC2-83E6-9E08A82CC411}"/>
              </a:ext>
            </a:extLst>
          </p:cNvPr>
          <p:cNvPicPr>
            <a:picLocks/>
          </p:cNvPicPr>
          <p:nvPr/>
        </p:nvPicPr>
        <p:blipFill>
          <a:blip r:embed="rId6"/>
          <a:stretch>
            <a:fillRect/>
          </a:stretch>
        </p:blipFill>
        <p:spPr>
          <a:xfrm>
            <a:off x="9137987" y="1991577"/>
            <a:ext cx="2743200" cy="1828800"/>
          </a:xfrm>
          <a:prstGeom prst="rect">
            <a:avLst/>
          </a:prstGeom>
        </p:spPr>
      </p:pic>
      <p:pic>
        <p:nvPicPr>
          <p:cNvPr id="14" name="Picture 13">
            <a:extLst>
              <a:ext uri="{FF2B5EF4-FFF2-40B4-BE49-F238E27FC236}">
                <a16:creationId xmlns:a16="http://schemas.microsoft.com/office/drawing/2014/main" id="{B4A65B86-3629-459B-AD56-4A54357EC1CB}"/>
              </a:ext>
            </a:extLst>
          </p:cNvPr>
          <p:cNvPicPr>
            <a:picLocks/>
          </p:cNvPicPr>
          <p:nvPr/>
        </p:nvPicPr>
        <p:blipFill>
          <a:blip r:embed="rId7"/>
          <a:stretch>
            <a:fillRect/>
          </a:stretch>
        </p:blipFill>
        <p:spPr>
          <a:xfrm>
            <a:off x="367979" y="4001294"/>
            <a:ext cx="2743200" cy="1828800"/>
          </a:xfrm>
          <a:prstGeom prst="rect">
            <a:avLst/>
          </a:prstGeom>
        </p:spPr>
      </p:pic>
      <p:pic>
        <p:nvPicPr>
          <p:cNvPr id="15" name="Picture 14">
            <a:extLst>
              <a:ext uri="{FF2B5EF4-FFF2-40B4-BE49-F238E27FC236}">
                <a16:creationId xmlns:a16="http://schemas.microsoft.com/office/drawing/2014/main" id="{12351B41-D93F-43D1-8E9D-D88437F365B8}"/>
              </a:ext>
            </a:extLst>
          </p:cNvPr>
          <p:cNvPicPr>
            <a:picLocks/>
          </p:cNvPicPr>
          <p:nvPr/>
        </p:nvPicPr>
        <p:blipFill>
          <a:blip r:embed="rId8"/>
          <a:stretch>
            <a:fillRect/>
          </a:stretch>
        </p:blipFill>
        <p:spPr>
          <a:xfrm>
            <a:off x="3251073" y="4001294"/>
            <a:ext cx="2743200" cy="1828800"/>
          </a:xfrm>
          <a:prstGeom prst="rect">
            <a:avLst/>
          </a:prstGeom>
        </p:spPr>
      </p:pic>
      <p:pic>
        <p:nvPicPr>
          <p:cNvPr id="16" name="Picture 15">
            <a:extLst>
              <a:ext uri="{FF2B5EF4-FFF2-40B4-BE49-F238E27FC236}">
                <a16:creationId xmlns:a16="http://schemas.microsoft.com/office/drawing/2014/main" id="{BFA0D464-F34B-457C-A151-AE33393B5BD8}"/>
              </a:ext>
            </a:extLst>
          </p:cNvPr>
          <p:cNvPicPr>
            <a:picLocks/>
          </p:cNvPicPr>
          <p:nvPr/>
        </p:nvPicPr>
        <p:blipFill>
          <a:blip r:embed="rId9"/>
          <a:stretch>
            <a:fillRect/>
          </a:stretch>
        </p:blipFill>
        <p:spPr>
          <a:xfrm>
            <a:off x="6204818" y="3986329"/>
            <a:ext cx="2743200" cy="1828800"/>
          </a:xfrm>
          <a:prstGeom prst="rect">
            <a:avLst/>
          </a:prstGeom>
        </p:spPr>
      </p:pic>
      <p:pic>
        <p:nvPicPr>
          <p:cNvPr id="19" name="Picture 18">
            <a:extLst>
              <a:ext uri="{FF2B5EF4-FFF2-40B4-BE49-F238E27FC236}">
                <a16:creationId xmlns:a16="http://schemas.microsoft.com/office/drawing/2014/main" id="{B9FBE740-09CD-40DD-A539-0A8E5C45C3E7}"/>
              </a:ext>
            </a:extLst>
          </p:cNvPr>
          <p:cNvPicPr>
            <a:picLocks/>
          </p:cNvPicPr>
          <p:nvPr/>
        </p:nvPicPr>
        <p:blipFill>
          <a:blip r:embed="rId10"/>
          <a:stretch>
            <a:fillRect/>
          </a:stretch>
        </p:blipFill>
        <p:spPr>
          <a:xfrm>
            <a:off x="9158563" y="3986329"/>
            <a:ext cx="2743200" cy="18288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1</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2</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sp>
        <p:nvSpPr>
          <p:cNvPr id="3" name="Arrow: Right 2">
            <a:extLst>
              <a:ext uri="{FF2B5EF4-FFF2-40B4-BE49-F238E27FC236}">
                <a16:creationId xmlns:a16="http://schemas.microsoft.com/office/drawing/2014/main" id="{E6888B97-89CE-4CD2-BD3D-58C85CC2E9AF}"/>
              </a:ext>
            </a:extLst>
          </p:cNvPr>
          <p:cNvSpPr/>
          <p:nvPr/>
        </p:nvSpPr>
        <p:spPr>
          <a:xfrm>
            <a:off x="310813" y="6232623"/>
            <a:ext cx="4104668" cy="488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Neurons</a:t>
            </a:r>
          </a:p>
        </p:txBody>
      </p:sp>
      <p:sp>
        <p:nvSpPr>
          <p:cNvPr id="8" name="Arrow: Down 7">
            <a:extLst>
              <a:ext uri="{FF2B5EF4-FFF2-40B4-BE49-F238E27FC236}">
                <a16:creationId xmlns:a16="http://schemas.microsoft.com/office/drawing/2014/main" id="{1B11B124-158B-4C86-B76E-E104F85FD4C3}"/>
              </a:ext>
            </a:extLst>
          </p:cNvPr>
          <p:cNvSpPr/>
          <p:nvPr/>
        </p:nvSpPr>
        <p:spPr>
          <a:xfrm>
            <a:off x="-3555" y="365125"/>
            <a:ext cx="388260" cy="2111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Number of Layers</a:t>
            </a:r>
          </a:p>
        </p:txBody>
      </p:sp>
      <p:sp>
        <p:nvSpPr>
          <p:cNvPr id="9" name="Footer Placeholder 8">
            <a:extLst>
              <a:ext uri="{FF2B5EF4-FFF2-40B4-BE49-F238E27FC236}">
                <a16:creationId xmlns:a16="http://schemas.microsoft.com/office/drawing/2014/main" id="{98F7EB99-B5A1-495D-8082-08526D16E61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29946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3</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4</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09C38269-3674-4B5C-8BB9-76BC9BFF1580}"/>
              </a:ext>
            </a:extLst>
          </p:cNvPr>
          <p:cNvPicPr>
            <a:picLocks/>
          </p:cNvPicPr>
          <p:nvPr/>
        </p:nvPicPr>
        <p:blipFill>
          <a:blip r:embed="rId3"/>
          <a:stretch>
            <a:fillRect/>
          </a:stretch>
        </p:blipFill>
        <p:spPr>
          <a:xfrm>
            <a:off x="384936" y="1944357"/>
            <a:ext cx="2743200" cy="1828800"/>
          </a:xfrm>
          <a:prstGeom prst="rect">
            <a:avLst/>
          </a:prstGeom>
        </p:spPr>
      </p:pic>
      <p:pic>
        <p:nvPicPr>
          <p:cNvPr id="8" name="Picture 7">
            <a:extLst>
              <a:ext uri="{FF2B5EF4-FFF2-40B4-BE49-F238E27FC236}">
                <a16:creationId xmlns:a16="http://schemas.microsoft.com/office/drawing/2014/main" id="{4944A1BD-2730-401F-8055-CD0188479A26}"/>
              </a:ext>
            </a:extLst>
          </p:cNvPr>
          <p:cNvPicPr>
            <a:picLocks/>
          </p:cNvPicPr>
          <p:nvPr/>
        </p:nvPicPr>
        <p:blipFill>
          <a:blip r:embed="rId4"/>
          <a:stretch>
            <a:fillRect/>
          </a:stretch>
        </p:blipFill>
        <p:spPr>
          <a:xfrm>
            <a:off x="3351512" y="1973273"/>
            <a:ext cx="2743200" cy="1828800"/>
          </a:xfrm>
          <a:prstGeom prst="rect">
            <a:avLst/>
          </a:prstGeom>
        </p:spPr>
      </p:pic>
      <p:pic>
        <p:nvPicPr>
          <p:cNvPr id="9" name="Picture 8">
            <a:extLst>
              <a:ext uri="{FF2B5EF4-FFF2-40B4-BE49-F238E27FC236}">
                <a16:creationId xmlns:a16="http://schemas.microsoft.com/office/drawing/2014/main" id="{E2821644-CF2D-44DB-AEC7-ED4A01C55894}"/>
              </a:ext>
            </a:extLst>
          </p:cNvPr>
          <p:cNvPicPr>
            <a:picLocks/>
          </p:cNvPicPr>
          <p:nvPr/>
        </p:nvPicPr>
        <p:blipFill>
          <a:blip r:embed="rId5"/>
          <a:stretch>
            <a:fillRect/>
          </a:stretch>
        </p:blipFill>
        <p:spPr>
          <a:xfrm>
            <a:off x="6318088" y="1973273"/>
            <a:ext cx="2743200" cy="1828800"/>
          </a:xfrm>
          <a:prstGeom prst="rect">
            <a:avLst/>
          </a:prstGeom>
        </p:spPr>
      </p:pic>
      <p:pic>
        <p:nvPicPr>
          <p:cNvPr id="12" name="Picture 11">
            <a:extLst>
              <a:ext uri="{FF2B5EF4-FFF2-40B4-BE49-F238E27FC236}">
                <a16:creationId xmlns:a16="http://schemas.microsoft.com/office/drawing/2014/main" id="{EA720B3F-9AB6-4B72-8895-F5D043BCA45E}"/>
              </a:ext>
            </a:extLst>
          </p:cNvPr>
          <p:cNvPicPr>
            <a:picLocks/>
          </p:cNvPicPr>
          <p:nvPr/>
        </p:nvPicPr>
        <p:blipFill>
          <a:blip r:embed="rId6"/>
          <a:stretch>
            <a:fillRect/>
          </a:stretch>
        </p:blipFill>
        <p:spPr>
          <a:xfrm>
            <a:off x="9288531" y="1944357"/>
            <a:ext cx="2743200" cy="1828800"/>
          </a:xfrm>
          <a:prstGeom prst="rect">
            <a:avLst/>
          </a:prstGeom>
        </p:spPr>
      </p:pic>
      <p:pic>
        <p:nvPicPr>
          <p:cNvPr id="13" name="Picture 12">
            <a:extLst>
              <a:ext uri="{FF2B5EF4-FFF2-40B4-BE49-F238E27FC236}">
                <a16:creationId xmlns:a16="http://schemas.microsoft.com/office/drawing/2014/main" id="{A65D6DDD-C102-46CD-BBB7-DAF2F9F308B2}"/>
              </a:ext>
            </a:extLst>
          </p:cNvPr>
          <p:cNvPicPr>
            <a:picLocks/>
          </p:cNvPicPr>
          <p:nvPr/>
        </p:nvPicPr>
        <p:blipFill>
          <a:blip r:embed="rId7"/>
          <a:stretch>
            <a:fillRect/>
          </a:stretch>
        </p:blipFill>
        <p:spPr>
          <a:xfrm>
            <a:off x="384936" y="3942696"/>
            <a:ext cx="2743200" cy="1828800"/>
          </a:xfrm>
          <a:prstGeom prst="rect">
            <a:avLst/>
          </a:prstGeom>
        </p:spPr>
      </p:pic>
      <p:pic>
        <p:nvPicPr>
          <p:cNvPr id="17" name="Picture 16">
            <a:extLst>
              <a:ext uri="{FF2B5EF4-FFF2-40B4-BE49-F238E27FC236}">
                <a16:creationId xmlns:a16="http://schemas.microsoft.com/office/drawing/2014/main" id="{04AB61BE-5F70-484D-AFF6-CFF913B8CB60}"/>
              </a:ext>
            </a:extLst>
          </p:cNvPr>
          <p:cNvPicPr>
            <a:picLocks/>
          </p:cNvPicPr>
          <p:nvPr/>
        </p:nvPicPr>
        <p:blipFill>
          <a:blip r:embed="rId8"/>
          <a:stretch>
            <a:fillRect/>
          </a:stretch>
        </p:blipFill>
        <p:spPr>
          <a:xfrm>
            <a:off x="3352801" y="3929548"/>
            <a:ext cx="2743200" cy="1828800"/>
          </a:xfrm>
          <a:prstGeom prst="rect">
            <a:avLst/>
          </a:prstGeom>
        </p:spPr>
      </p:pic>
      <p:pic>
        <p:nvPicPr>
          <p:cNvPr id="18" name="Picture 17">
            <a:extLst>
              <a:ext uri="{FF2B5EF4-FFF2-40B4-BE49-F238E27FC236}">
                <a16:creationId xmlns:a16="http://schemas.microsoft.com/office/drawing/2014/main" id="{F820D050-9B5C-44B1-A246-83A069ED9B30}"/>
              </a:ext>
            </a:extLst>
          </p:cNvPr>
          <p:cNvPicPr>
            <a:picLocks/>
          </p:cNvPicPr>
          <p:nvPr/>
        </p:nvPicPr>
        <p:blipFill>
          <a:blip r:embed="rId9"/>
          <a:stretch>
            <a:fillRect/>
          </a:stretch>
        </p:blipFill>
        <p:spPr>
          <a:xfrm>
            <a:off x="6320666" y="3914279"/>
            <a:ext cx="2743200" cy="1828800"/>
          </a:xfrm>
          <a:prstGeom prst="rect">
            <a:avLst/>
          </a:prstGeom>
        </p:spPr>
      </p:pic>
      <p:pic>
        <p:nvPicPr>
          <p:cNvPr id="26" name="Picture 25">
            <a:extLst>
              <a:ext uri="{FF2B5EF4-FFF2-40B4-BE49-F238E27FC236}">
                <a16:creationId xmlns:a16="http://schemas.microsoft.com/office/drawing/2014/main" id="{933C2643-EBCD-4D85-8293-09BE84E3BE47}"/>
              </a:ext>
            </a:extLst>
          </p:cNvPr>
          <p:cNvPicPr>
            <a:picLocks/>
          </p:cNvPicPr>
          <p:nvPr/>
        </p:nvPicPr>
        <p:blipFill>
          <a:blip r:embed="rId10"/>
          <a:stretch>
            <a:fillRect/>
          </a:stretch>
        </p:blipFill>
        <p:spPr>
          <a:xfrm>
            <a:off x="9288531" y="3901582"/>
            <a:ext cx="2743200" cy="1828800"/>
          </a:xfrm>
          <a:prstGeom prst="rect">
            <a:avLst/>
          </a:prstGeom>
        </p:spPr>
      </p:pic>
      <p:sp>
        <p:nvSpPr>
          <p:cNvPr id="4" name="Footer Placeholder 3">
            <a:extLst>
              <a:ext uri="{FF2B5EF4-FFF2-40B4-BE49-F238E27FC236}">
                <a16:creationId xmlns:a16="http://schemas.microsoft.com/office/drawing/2014/main" id="{639EB670-E8A4-4BBB-BA2D-E6D1DF022E63}"/>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9175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a Biological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3" name="Content Placeholder 2"/>
          <p:cNvSpPr>
            <a:spLocks noGrp="1"/>
          </p:cNvSpPr>
          <p:nvPr>
            <p:ph idx="1"/>
          </p:nvPr>
        </p:nvSpPr>
        <p:spPr>
          <a:xfrm>
            <a:off x="838200" y="1690688"/>
            <a:ext cx="4828822" cy="4486275"/>
          </a:xfrm>
        </p:spPr>
        <p:txBody>
          <a:bodyPr>
            <a:normAutofit lnSpcReduction="10000"/>
          </a:bodyPr>
          <a:lstStyle/>
          <a:p>
            <a:r>
              <a:rPr lang="en-US" dirty="0"/>
              <a:t>An interconnected web of neurons transmitting elaborate patterns of electrical signals.</a:t>
            </a:r>
          </a:p>
          <a:p>
            <a:r>
              <a:rPr lang="en-US" dirty="0"/>
              <a:t>Dendrites receive input signals and based on those inputs, send an output signal via an axon.</a:t>
            </a:r>
          </a:p>
          <a:p>
            <a:r>
              <a:rPr lang="en-US" dirty="0"/>
              <a:t>A human brain contains about 100 billion neurons (give or take a few billion)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690688"/>
            <a:ext cx="5486400" cy="3731560"/>
          </a:xfrm>
          <a:prstGeom prst="rect">
            <a:avLst/>
          </a:prstGeom>
        </p:spPr>
      </p:pic>
      <p:sp>
        <p:nvSpPr>
          <p:cNvPr id="4" name="Footer Placeholder 3">
            <a:extLst>
              <a:ext uri="{FF2B5EF4-FFF2-40B4-BE49-F238E27FC236}">
                <a16:creationId xmlns:a16="http://schemas.microsoft.com/office/drawing/2014/main" id="{33AE6140-311A-4BF4-AA64-277FF841BF28}"/>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474920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5</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6</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403449-269B-40D3-930C-9B67B7CDF80D}"/>
              </a:ext>
            </a:extLst>
          </p:cNvPr>
          <p:cNvPicPr>
            <a:picLocks/>
          </p:cNvPicPr>
          <p:nvPr/>
        </p:nvPicPr>
        <p:blipFill>
          <a:blip r:embed="rId3"/>
          <a:stretch>
            <a:fillRect/>
          </a:stretch>
        </p:blipFill>
        <p:spPr>
          <a:xfrm>
            <a:off x="374217" y="1955255"/>
            <a:ext cx="2743200" cy="1828800"/>
          </a:xfrm>
          <a:prstGeom prst="rect">
            <a:avLst/>
          </a:prstGeom>
        </p:spPr>
      </p:pic>
      <p:pic>
        <p:nvPicPr>
          <p:cNvPr id="5" name="Picture 4">
            <a:extLst>
              <a:ext uri="{FF2B5EF4-FFF2-40B4-BE49-F238E27FC236}">
                <a16:creationId xmlns:a16="http://schemas.microsoft.com/office/drawing/2014/main" id="{032DFB1E-F8B2-416F-8DF7-77E53B869925}"/>
              </a:ext>
            </a:extLst>
          </p:cNvPr>
          <p:cNvPicPr>
            <a:picLocks/>
          </p:cNvPicPr>
          <p:nvPr/>
        </p:nvPicPr>
        <p:blipFill>
          <a:blip r:embed="rId4"/>
          <a:stretch>
            <a:fillRect/>
          </a:stretch>
        </p:blipFill>
        <p:spPr>
          <a:xfrm>
            <a:off x="3271849" y="1955255"/>
            <a:ext cx="2743200" cy="1828800"/>
          </a:xfrm>
          <a:prstGeom prst="rect">
            <a:avLst/>
          </a:prstGeom>
        </p:spPr>
      </p:pic>
      <p:pic>
        <p:nvPicPr>
          <p:cNvPr id="6" name="Picture 5">
            <a:extLst>
              <a:ext uri="{FF2B5EF4-FFF2-40B4-BE49-F238E27FC236}">
                <a16:creationId xmlns:a16="http://schemas.microsoft.com/office/drawing/2014/main" id="{37DB9730-3BD0-4D96-8C70-F14EFCD7B220}"/>
              </a:ext>
            </a:extLst>
          </p:cNvPr>
          <p:cNvPicPr>
            <a:picLocks/>
          </p:cNvPicPr>
          <p:nvPr/>
        </p:nvPicPr>
        <p:blipFill>
          <a:blip r:embed="rId5"/>
          <a:stretch>
            <a:fillRect/>
          </a:stretch>
        </p:blipFill>
        <p:spPr>
          <a:xfrm>
            <a:off x="6194344" y="1955255"/>
            <a:ext cx="2743200" cy="1828800"/>
          </a:xfrm>
          <a:prstGeom prst="rect">
            <a:avLst/>
          </a:prstGeom>
        </p:spPr>
      </p:pic>
      <p:pic>
        <p:nvPicPr>
          <p:cNvPr id="11" name="Picture 10">
            <a:extLst>
              <a:ext uri="{FF2B5EF4-FFF2-40B4-BE49-F238E27FC236}">
                <a16:creationId xmlns:a16="http://schemas.microsoft.com/office/drawing/2014/main" id="{DAF3940F-C9C9-428B-A4EE-376EB15E964F}"/>
              </a:ext>
            </a:extLst>
          </p:cNvPr>
          <p:cNvPicPr>
            <a:picLocks/>
          </p:cNvPicPr>
          <p:nvPr/>
        </p:nvPicPr>
        <p:blipFill>
          <a:blip r:embed="rId6"/>
          <a:stretch>
            <a:fillRect/>
          </a:stretch>
        </p:blipFill>
        <p:spPr>
          <a:xfrm>
            <a:off x="9059039" y="1955255"/>
            <a:ext cx="2743200" cy="1828800"/>
          </a:xfrm>
          <a:prstGeom prst="rect">
            <a:avLst/>
          </a:prstGeom>
        </p:spPr>
      </p:pic>
      <p:pic>
        <p:nvPicPr>
          <p:cNvPr id="14" name="Picture 13">
            <a:extLst>
              <a:ext uri="{FF2B5EF4-FFF2-40B4-BE49-F238E27FC236}">
                <a16:creationId xmlns:a16="http://schemas.microsoft.com/office/drawing/2014/main" id="{651BAB2B-CDC6-492E-BE76-1D011A62D985}"/>
              </a:ext>
            </a:extLst>
          </p:cNvPr>
          <p:cNvPicPr>
            <a:picLocks/>
          </p:cNvPicPr>
          <p:nvPr/>
        </p:nvPicPr>
        <p:blipFill>
          <a:blip r:embed="rId7"/>
          <a:stretch>
            <a:fillRect/>
          </a:stretch>
        </p:blipFill>
        <p:spPr>
          <a:xfrm>
            <a:off x="389763" y="3914279"/>
            <a:ext cx="2743200" cy="1828800"/>
          </a:xfrm>
          <a:prstGeom prst="rect">
            <a:avLst/>
          </a:prstGeom>
        </p:spPr>
      </p:pic>
      <p:pic>
        <p:nvPicPr>
          <p:cNvPr id="15" name="Picture 14">
            <a:extLst>
              <a:ext uri="{FF2B5EF4-FFF2-40B4-BE49-F238E27FC236}">
                <a16:creationId xmlns:a16="http://schemas.microsoft.com/office/drawing/2014/main" id="{9C297F18-F079-4A09-B1D6-AD3DC744EB3F}"/>
              </a:ext>
            </a:extLst>
          </p:cNvPr>
          <p:cNvPicPr>
            <a:picLocks/>
          </p:cNvPicPr>
          <p:nvPr/>
        </p:nvPicPr>
        <p:blipFill>
          <a:blip r:embed="rId8"/>
          <a:stretch>
            <a:fillRect/>
          </a:stretch>
        </p:blipFill>
        <p:spPr>
          <a:xfrm>
            <a:off x="3295335" y="3914279"/>
            <a:ext cx="2743200" cy="1828800"/>
          </a:xfrm>
          <a:prstGeom prst="rect">
            <a:avLst/>
          </a:prstGeom>
        </p:spPr>
      </p:pic>
      <p:pic>
        <p:nvPicPr>
          <p:cNvPr id="16" name="Picture 15">
            <a:extLst>
              <a:ext uri="{FF2B5EF4-FFF2-40B4-BE49-F238E27FC236}">
                <a16:creationId xmlns:a16="http://schemas.microsoft.com/office/drawing/2014/main" id="{A99DC1E6-DE30-4431-84BD-841DB8318289}"/>
              </a:ext>
            </a:extLst>
          </p:cNvPr>
          <p:cNvPicPr>
            <a:picLocks/>
          </p:cNvPicPr>
          <p:nvPr/>
        </p:nvPicPr>
        <p:blipFill>
          <a:blip r:embed="rId9"/>
          <a:stretch>
            <a:fillRect/>
          </a:stretch>
        </p:blipFill>
        <p:spPr>
          <a:xfrm>
            <a:off x="6204818" y="3914279"/>
            <a:ext cx="2743200" cy="1828800"/>
          </a:xfrm>
          <a:prstGeom prst="rect">
            <a:avLst/>
          </a:prstGeom>
        </p:spPr>
      </p:pic>
      <p:pic>
        <p:nvPicPr>
          <p:cNvPr id="19" name="Picture 18">
            <a:extLst>
              <a:ext uri="{FF2B5EF4-FFF2-40B4-BE49-F238E27FC236}">
                <a16:creationId xmlns:a16="http://schemas.microsoft.com/office/drawing/2014/main" id="{ACF5B900-0F75-475C-BD52-1AC2DCFF0675}"/>
              </a:ext>
            </a:extLst>
          </p:cNvPr>
          <p:cNvPicPr>
            <a:picLocks/>
          </p:cNvPicPr>
          <p:nvPr/>
        </p:nvPicPr>
        <p:blipFill>
          <a:blip r:embed="rId10"/>
          <a:stretch>
            <a:fillRect/>
          </a:stretch>
        </p:blipFill>
        <p:spPr>
          <a:xfrm>
            <a:off x="9059039" y="3914279"/>
            <a:ext cx="2743200" cy="1828800"/>
          </a:xfrm>
          <a:prstGeom prst="rect">
            <a:avLst/>
          </a:prstGeom>
        </p:spPr>
      </p:pic>
      <p:sp>
        <p:nvSpPr>
          <p:cNvPr id="3" name="Footer Placeholder 2">
            <a:extLst>
              <a:ext uri="{FF2B5EF4-FFF2-40B4-BE49-F238E27FC236}">
                <a16:creationId xmlns:a16="http://schemas.microsoft.com/office/drawing/2014/main" id="{3D821E48-4333-4E1C-9D21-360E008CC7B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728335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7</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8</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75FF363F-2FD5-4B35-978A-3D044C75946F}"/>
              </a:ext>
            </a:extLst>
          </p:cNvPr>
          <p:cNvPicPr>
            <a:picLocks/>
          </p:cNvPicPr>
          <p:nvPr/>
        </p:nvPicPr>
        <p:blipFill>
          <a:blip r:embed="rId3"/>
          <a:stretch>
            <a:fillRect/>
          </a:stretch>
        </p:blipFill>
        <p:spPr>
          <a:xfrm>
            <a:off x="374217" y="1942041"/>
            <a:ext cx="2743200" cy="1828800"/>
          </a:xfrm>
          <a:prstGeom prst="rect">
            <a:avLst/>
          </a:prstGeom>
        </p:spPr>
      </p:pic>
      <p:pic>
        <p:nvPicPr>
          <p:cNvPr id="8" name="Picture 7">
            <a:extLst>
              <a:ext uri="{FF2B5EF4-FFF2-40B4-BE49-F238E27FC236}">
                <a16:creationId xmlns:a16="http://schemas.microsoft.com/office/drawing/2014/main" id="{4D7DDD89-1ABD-4D20-BE94-3E68F4D5E500}"/>
              </a:ext>
            </a:extLst>
          </p:cNvPr>
          <p:cNvPicPr>
            <a:picLocks/>
          </p:cNvPicPr>
          <p:nvPr/>
        </p:nvPicPr>
        <p:blipFill>
          <a:blip r:embed="rId4"/>
          <a:stretch>
            <a:fillRect/>
          </a:stretch>
        </p:blipFill>
        <p:spPr>
          <a:xfrm>
            <a:off x="3289517" y="1973273"/>
            <a:ext cx="2743200" cy="1828800"/>
          </a:xfrm>
          <a:prstGeom prst="rect">
            <a:avLst/>
          </a:prstGeom>
        </p:spPr>
      </p:pic>
      <p:pic>
        <p:nvPicPr>
          <p:cNvPr id="9" name="Picture 8">
            <a:extLst>
              <a:ext uri="{FF2B5EF4-FFF2-40B4-BE49-F238E27FC236}">
                <a16:creationId xmlns:a16="http://schemas.microsoft.com/office/drawing/2014/main" id="{2E42CAA8-B0EB-401A-A6F8-AF1A857FFA4A}"/>
              </a:ext>
            </a:extLst>
          </p:cNvPr>
          <p:cNvPicPr>
            <a:picLocks/>
          </p:cNvPicPr>
          <p:nvPr/>
        </p:nvPicPr>
        <p:blipFill>
          <a:blip r:embed="rId5"/>
          <a:stretch>
            <a:fillRect/>
          </a:stretch>
        </p:blipFill>
        <p:spPr>
          <a:xfrm>
            <a:off x="6204818" y="1942041"/>
            <a:ext cx="2743200" cy="1828800"/>
          </a:xfrm>
          <a:prstGeom prst="rect">
            <a:avLst/>
          </a:prstGeom>
        </p:spPr>
      </p:pic>
      <p:pic>
        <p:nvPicPr>
          <p:cNvPr id="12" name="Picture 11">
            <a:extLst>
              <a:ext uri="{FF2B5EF4-FFF2-40B4-BE49-F238E27FC236}">
                <a16:creationId xmlns:a16="http://schemas.microsoft.com/office/drawing/2014/main" id="{5BF27E85-A427-4A8A-8CD9-35A86B02EE51}"/>
              </a:ext>
            </a:extLst>
          </p:cNvPr>
          <p:cNvPicPr>
            <a:picLocks/>
          </p:cNvPicPr>
          <p:nvPr/>
        </p:nvPicPr>
        <p:blipFill>
          <a:blip r:embed="rId6"/>
          <a:stretch>
            <a:fillRect/>
          </a:stretch>
        </p:blipFill>
        <p:spPr>
          <a:xfrm>
            <a:off x="9120119" y="1942041"/>
            <a:ext cx="2743200" cy="1828800"/>
          </a:xfrm>
          <a:prstGeom prst="rect">
            <a:avLst/>
          </a:prstGeom>
        </p:spPr>
      </p:pic>
      <p:pic>
        <p:nvPicPr>
          <p:cNvPr id="13" name="Picture 12">
            <a:extLst>
              <a:ext uri="{FF2B5EF4-FFF2-40B4-BE49-F238E27FC236}">
                <a16:creationId xmlns:a16="http://schemas.microsoft.com/office/drawing/2014/main" id="{5BF3C268-6035-45FE-BA54-610158951934}"/>
              </a:ext>
            </a:extLst>
          </p:cNvPr>
          <p:cNvPicPr>
            <a:picLocks/>
          </p:cNvPicPr>
          <p:nvPr/>
        </p:nvPicPr>
        <p:blipFill>
          <a:blip r:embed="rId7"/>
          <a:stretch>
            <a:fillRect/>
          </a:stretch>
        </p:blipFill>
        <p:spPr>
          <a:xfrm>
            <a:off x="374217" y="3949591"/>
            <a:ext cx="2743200" cy="1828800"/>
          </a:xfrm>
          <a:prstGeom prst="rect">
            <a:avLst/>
          </a:prstGeom>
        </p:spPr>
      </p:pic>
      <p:pic>
        <p:nvPicPr>
          <p:cNvPr id="17" name="Picture 16">
            <a:extLst>
              <a:ext uri="{FF2B5EF4-FFF2-40B4-BE49-F238E27FC236}">
                <a16:creationId xmlns:a16="http://schemas.microsoft.com/office/drawing/2014/main" id="{0934299B-B686-4222-A5ED-AAD63451821C}"/>
              </a:ext>
            </a:extLst>
          </p:cNvPr>
          <p:cNvPicPr>
            <a:picLocks/>
          </p:cNvPicPr>
          <p:nvPr/>
        </p:nvPicPr>
        <p:blipFill>
          <a:blip r:embed="rId8"/>
          <a:stretch>
            <a:fillRect/>
          </a:stretch>
        </p:blipFill>
        <p:spPr>
          <a:xfrm>
            <a:off x="3289517" y="3949591"/>
            <a:ext cx="2743200" cy="1828800"/>
          </a:xfrm>
          <a:prstGeom prst="rect">
            <a:avLst/>
          </a:prstGeom>
        </p:spPr>
      </p:pic>
      <p:pic>
        <p:nvPicPr>
          <p:cNvPr id="18" name="Picture 17">
            <a:extLst>
              <a:ext uri="{FF2B5EF4-FFF2-40B4-BE49-F238E27FC236}">
                <a16:creationId xmlns:a16="http://schemas.microsoft.com/office/drawing/2014/main" id="{3DAA73D0-18B1-4940-8C2B-8675AC562941}"/>
              </a:ext>
            </a:extLst>
          </p:cNvPr>
          <p:cNvPicPr>
            <a:picLocks/>
          </p:cNvPicPr>
          <p:nvPr/>
        </p:nvPicPr>
        <p:blipFill>
          <a:blip r:embed="rId9"/>
          <a:stretch>
            <a:fillRect/>
          </a:stretch>
        </p:blipFill>
        <p:spPr>
          <a:xfrm>
            <a:off x="6204818" y="3949591"/>
            <a:ext cx="2743200" cy="1828800"/>
          </a:xfrm>
          <a:prstGeom prst="rect">
            <a:avLst/>
          </a:prstGeom>
        </p:spPr>
      </p:pic>
      <p:pic>
        <p:nvPicPr>
          <p:cNvPr id="26" name="Picture 25">
            <a:extLst>
              <a:ext uri="{FF2B5EF4-FFF2-40B4-BE49-F238E27FC236}">
                <a16:creationId xmlns:a16="http://schemas.microsoft.com/office/drawing/2014/main" id="{FFC3A927-40AF-41C8-9FA6-D5A83A95D9C7}"/>
              </a:ext>
            </a:extLst>
          </p:cNvPr>
          <p:cNvPicPr>
            <a:picLocks/>
          </p:cNvPicPr>
          <p:nvPr/>
        </p:nvPicPr>
        <p:blipFill>
          <a:blip r:embed="rId10"/>
          <a:stretch>
            <a:fillRect/>
          </a:stretch>
        </p:blipFill>
        <p:spPr>
          <a:xfrm>
            <a:off x="9120119" y="3949591"/>
            <a:ext cx="2743200" cy="1828800"/>
          </a:xfrm>
          <a:prstGeom prst="rect">
            <a:avLst/>
          </a:prstGeom>
        </p:spPr>
      </p:pic>
      <p:sp>
        <p:nvSpPr>
          <p:cNvPr id="4" name="Footer Placeholder 3">
            <a:extLst>
              <a:ext uri="{FF2B5EF4-FFF2-40B4-BE49-F238E27FC236}">
                <a16:creationId xmlns:a16="http://schemas.microsoft.com/office/drawing/2014/main" id="{E1EFFE99-946C-4176-BFC9-C1E8292EAF9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4310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9</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424956" y="4065534"/>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422049" y="4065534"/>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275355" y="4061822"/>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371161" y="4061822"/>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853419-B6A1-468B-B4AF-6059B401DC66}"/>
              </a:ext>
            </a:extLst>
          </p:cNvPr>
          <p:cNvPicPr>
            <a:picLocks/>
          </p:cNvPicPr>
          <p:nvPr/>
        </p:nvPicPr>
        <p:blipFill>
          <a:blip r:embed="rId3"/>
          <a:stretch>
            <a:fillRect/>
          </a:stretch>
        </p:blipFill>
        <p:spPr>
          <a:xfrm>
            <a:off x="374217" y="2012488"/>
            <a:ext cx="2743200" cy="1828800"/>
          </a:xfrm>
          <a:prstGeom prst="rect">
            <a:avLst/>
          </a:prstGeom>
        </p:spPr>
      </p:pic>
      <p:pic>
        <p:nvPicPr>
          <p:cNvPr id="5" name="Picture 4">
            <a:extLst>
              <a:ext uri="{FF2B5EF4-FFF2-40B4-BE49-F238E27FC236}">
                <a16:creationId xmlns:a16="http://schemas.microsoft.com/office/drawing/2014/main" id="{4ABDDA72-E839-4CBD-9011-8F3BD324D0B8}"/>
              </a:ext>
            </a:extLst>
          </p:cNvPr>
          <p:cNvPicPr>
            <a:picLocks/>
          </p:cNvPicPr>
          <p:nvPr/>
        </p:nvPicPr>
        <p:blipFill>
          <a:blip r:embed="rId4"/>
          <a:stretch>
            <a:fillRect/>
          </a:stretch>
        </p:blipFill>
        <p:spPr>
          <a:xfrm>
            <a:off x="3241111" y="2012488"/>
            <a:ext cx="2743200" cy="1828800"/>
          </a:xfrm>
          <a:prstGeom prst="rect">
            <a:avLst/>
          </a:prstGeom>
        </p:spPr>
      </p:pic>
      <p:pic>
        <p:nvPicPr>
          <p:cNvPr id="6" name="Picture 5">
            <a:extLst>
              <a:ext uri="{FF2B5EF4-FFF2-40B4-BE49-F238E27FC236}">
                <a16:creationId xmlns:a16="http://schemas.microsoft.com/office/drawing/2014/main" id="{A640DF5B-84FA-4BA0-9E02-ACEFE40D49F1}"/>
              </a:ext>
            </a:extLst>
          </p:cNvPr>
          <p:cNvPicPr>
            <a:picLocks/>
          </p:cNvPicPr>
          <p:nvPr/>
        </p:nvPicPr>
        <p:blipFill>
          <a:blip r:embed="rId5"/>
          <a:stretch>
            <a:fillRect/>
          </a:stretch>
        </p:blipFill>
        <p:spPr>
          <a:xfrm>
            <a:off x="6204818" y="2012488"/>
            <a:ext cx="2743200" cy="1828800"/>
          </a:xfrm>
          <a:prstGeom prst="rect">
            <a:avLst/>
          </a:prstGeom>
        </p:spPr>
      </p:pic>
      <p:pic>
        <p:nvPicPr>
          <p:cNvPr id="11" name="Picture 10">
            <a:extLst>
              <a:ext uri="{FF2B5EF4-FFF2-40B4-BE49-F238E27FC236}">
                <a16:creationId xmlns:a16="http://schemas.microsoft.com/office/drawing/2014/main" id="{5B90BBF0-6201-4283-BB0E-DCC6D9E5E328}"/>
              </a:ext>
            </a:extLst>
          </p:cNvPr>
          <p:cNvPicPr>
            <a:picLocks/>
          </p:cNvPicPr>
          <p:nvPr/>
        </p:nvPicPr>
        <p:blipFill>
          <a:blip r:embed="rId6"/>
          <a:stretch>
            <a:fillRect/>
          </a:stretch>
        </p:blipFill>
        <p:spPr>
          <a:xfrm>
            <a:off x="9079947" y="1983167"/>
            <a:ext cx="2743200" cy="1828800"/>
          </a:xfrm>
          <a:prstGeom prst="rect">
            <a:avLst/>
          </a:prstGeom>
        </p:spPr>
      </p:pic>
      <p:sp>
        <p:nvSpPr>
          <p:cNvPr id="3" name="Footer Placeholder 2">
            <a:extLst>
              <a:ext uri="{FF2B5EF4-FFF2-40B4-BE49-F238E27FC236}">
                <a16:creationId xmlns:a16="http://schemas.microsoft.com/office/drawing/2014/main" id="{473BDEE0-5EC7-4906-A9B5-1F98FF203555}"/>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763379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graphicFrame>
        <p:nvGraphicFramePr>
          <p:cNvPr id="10" name="Content Placeholder 9">
            <a:extLst>
              <a:ext uri="{FF2B5EF4-FFF2-40B4-BE49-F238E27FC236}">
                <a16:creationId xmlns:a16="http://schemas.microsoft.com/office/drawing/2014/main" id="{41F2D9B4-E3C5-4AF5-8DBF-41F5DD539CD7}"/>
              </a:ext>
            </a:extLst>
          </p:cNvPr>
          <p:cNvGraphicFramePr>
            <a:graphicFrameLocks noGrp="1"/>
          </p:cNvGraphicFramePr>
          <p:nvPr>
            <p:ph idx="1"/>
            <p:extLst>
              <p:ext uri="{D42A27DB-BD31-4B8C-83A1-F6EECF244321}">
                <p14:modId xmlns:p14="http://schemas.microsoft.com/office/powerpoint/2010/main" val="245546965"/>
              </p:ext>
            </p:extLst>
          </p:nvPr>
        </p:nvGraphicFramePr>
        <p:xfrm>
          <a:off x="503533" y="1768166"/>
          <a:ext cx="3539812" cy="3512820"/>
        </p:xfrm>
        <a:graphic>
          <a:graphicData uri="http://schemas.openxmlformats.org/drawingml/2006/table">
            <a:tbl>
              <a:tblPr/>
              <a:tblGrid>
                <a:gridCol w="884953">
                  <a:extLst>
                    <a:ext uri="{9D8B030D-6E8A-4147-A177-3AD203B41FA5}">
                      <a16:colId xmlns:a16="http://schemas.microsoft.com/office/drawing/2014/main" val="426968411"/>
                    </a:ext>
                  </a:extLst>
                </a:gridCol>
                <a:gridCol w="884953">
                  <a:extLst>
                    <a:ext uri="{9D8B030D-6E8A-4147-A177-3AD203B41FA5}">
                      <a16:colId xmlns:a16="http://schemas.microsoft.com/office/drawing/2014/main" val="3605102130"/>
                    </a:ext>
                  </a:extLst>
                </a:gridCol>
                <a:gridCol w="884953">
                  <a:extLst>
                    <a:ext uri="{9D8B030D-6E8A-4147-A177-3AD203B41FA5}">
                      <a16:colId xmlns:a16="http://schemas.microsoft.com/office/drawing/2014/main" val="1663236152"/>
                    </a:ext>
                  </a:extLst>
                </a:gridCol>
                <a:gridCol w="884953">
                  <a:extLst>
                    <a:ext uri="{9D8B030D-6E8A-4147-A177-3AD203B41FA5}">
                      <a16:colId xmlns:a16="http://schemas.microsoft.com/office/drawing/2014/main" val="2198336069"/>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719663"/>
                  </a:ext>
                </a:extLst>
              </a:tr>
              <a:tr h="182880">
                <a:tc>
                  <a:txBody>
                    <a:bodyPr/>
                    <a:lstStyle/>
                    <a:p>
                      <a:pPr algn="ctr" fontAlgn="b"/>
                      <a:r>
                        <a:rPr lang="en-US" sz="16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90347"/>
                  </a:ext>
                </a:extLst>
              </a:tr>
              <a:tr h="182880">
                <a:tc>
                  <a:txBody>
                    <a:bodyPr/>
                    <a:lstStyle/>
                    <a:p>
                      <a:pPr algn="ctr" fontAlgn="b"/>
                      <a:r>
                        <a:rPr lang="en-US" sz="16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55323"/>
                  </a:ext>
                </a:extLst>
              </a:tr>
              <a:tr h="182880">
                <a:tc>
                  <a:txBody>
                    <a:bodyPr/>
                    <a:lstStyle/>
                    <a:p>
                      <a:pPr algn="ctr" fontAlgn="b"/>
                      <a:r>
                        <a:rPr lang="en-US" sz="16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0.99539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086745"/>
                  </a:ext>
                </a:extLst>
              </a:tr>
              <a:tr h="182880">
                <a:tc>
                  <a:txBody>
                    <a:bodyPr/>
                    <a:lstStyle/>
                    <a:p>
                      <a:pPr algn="ctr" fontAlgn="b"/>
                      <a:r>
                        <a:rPr lang="en-US" sz="1600" b="0" i="0" u="none" strike="noStrike" dirty="0">
                          <a:solidFill>
                            <a:srgbClr val="FFFF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FF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864705"/>
                  </a:ext>
                </a:extLst>
              </a:tr>
              <a:tr h="182880">
                <a:tc>
                  <a:txBody>
                    <a:bodyPr/>
                    <a:lstStyle/>
                    <a:p>
                      <a:pPr algn="ctr" fontAlgn="b"/>
                      <a:r>
                        <a:rPr lang="en-US" sz="1600" b="0" i="0" u="none" strike="noStrike">
                          <a:solidFill>
                            <a:srgbClr val="FFFF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FF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990553"/>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077701"/>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608539"/>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14186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1017180"/>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940306"/>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84763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7837"/>
                  </a:ext>
                </a:extLst>
              </a:tr>
            </a:tbl>
          </a:graphicData>
        </a:graphic>
      </p:graphicFrame>
      <p:graphicFrame>
        <p:nvGraphicFramePr>
          <p:cNvPr id="13" name="Table 12">
            <a:extLst>
              <a:ext uri="{FF2B5EF4-FFF2-40B4-BE49-F238E27FC236}">
                <a16:creationId xmlns:a16="http://schemas.microsoft.com/office/drawing/2014/main" id="{0728B4A0-62D8-477E-BBE0-DDD473BC06AF}"/>
              </a:ext>
            </a:extLst>
          </p:cNvPr>
          <p:cNvGraphicFramePr>
            <a:graphicFrameLocks noGrp="1"/>
          </p:cNvGraphicFramePr>
          <p:nvPr>
            <p:extLst>
              <p:ext uri="{D42A27DB-BD31-4B8C-83A1-F6EECF244321}">
                <p14:modId xmlns:p14="http://schemas.microsoft.com/office/powerpoint/2010/main" val="2963300167"/>
              </p:ext>
            </p:extLst>
          </p:nvPr>
        </p:nvGraphicFramePr>
        <p:xfrm>
          <a:off x="4230913" y="1758118"/>
          <a:ext cx="3539812" cy="3512820"/>
        </p:xfrm>
        <a:graphic>
          <a:graphicData uri="http://schemas.openxmlformats.org/drawingml/2006/table">
            <a:tbl>
              <a:tblPr/>
              <a:tblGrid>
                <a:gridCol w="884953">
                  <a:extLst>
                    <a:ext uri="{9D8B030D-6E8A-4147-A177-3AD203B41FA5}">
                      <a16:colId xmlns:a16="http://schemas.microsoft.com/office/drawing/2014/main" val="6679343"/>
                    </a:ext>
                  </a:extLst>
                </a:gridCol>
                <a:gridCol w="884953">
                  <a:extLst>
                    <a:ext uri="{9D8B030D-6E8A-4147-A177-3AD203B41FA5}">
                      <a16:colId xmlns:a16="http://schemas.microsoft.com/office/drawing/2014/main" val="1584832798"/>
                    </a:ext>
                  </a:extLst>
                </a:gridCol>
                <a:gridCol w="884953">
                  <a:extLst>
                    <a:ext uri="{9D8B030D-6E8A-4147-A177-3AD203B41FA5}">
                      <a16:colId xmlns:a16="http://schemas.microsoft.com/office/drawing/2014/main" val="3085473386"/>
                    </a:ext>
                  </a:extLst>
                </a:gridCol>
                <a:gridCol w="884953">
                  <a:extLst>
                    <a:ext uri="{9D8B030D-6E8A-4147-A177-3AD203B41FA5}">
                      <a16:colId xmlns:a16="http://schemas.microsoft.com/office/drawing/2014/main" val="3690946303"/>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472694"/>
                  </a:ext>
                </a:extLst>
              </a:tr>
              <a:tr h="182880">
                <a:tc>
                  <a:txBody>
                    <a:bodyPr/>
                    <a:lstStyle/>
                    <a:p>
                      <a:pPr algn="ctr" fontAlgn="b"/>
                      <a:r>
                        <a:rPr lang="en-US" sz="1600" b="0" i="0" u="none" strike="noStrike" dirty="0">
                          <a:solidFill>
                            <a:srgbClr val="FF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0.48519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715852"/>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17759"/>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124100"/>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57401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107334"/>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880948"/>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52190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883750"/>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8691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7637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6083837"/>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7851882"/>
                  </a:ext>
                </a:extLst>
              </a:tr>
            </a:tbl>
          </a:graphicData>
        </a:graphic>
      </p:graphicFrame>
      <p:graphicFrame>
        <p:nvGraphicFramePr>
          <p:cNvPr id="14" name="Table 13">
            <a:extLst>
              <a:ext uri="{FF2B5EF4-FFF2-40B4-BE49-F238E27FC236}">
                <a16:creationId xmlns:a16="http://schemas.microsoft.com/office/drawing/2014/main" id="{021895C0-F5EA-4D98-A465-138BE099EDAD}"/>
              </a:ext>
            </a:extLst>
          </p:cNvPr>
          <p:cNvGraphicFramePr>
            <a:graphicFrameLocks noGrp="1"/>
          </p:cNvGraphicFramePr>
          <p:nvPr>
            <p:extLst>
              <p:ext uri="{D42A27DB-BD31-4B8C-83A1-F6EECF244321}">
                <p14:modId xmlns:p14="http://schemas.microsoft.com/office/powerpoint/2010/main" val="3829137108"/>
              </p:ext>
            </p:extLst>
          </p:nvPr>
        </p:nvGraphicFramePr>
        <p:xfrm>
          <a:off x="7958293" y="1768166"/>
          <a:ext cx="3539812" cy="3512820"/>
        </p:xfrm>
        <a:graphic>
          <a:graphicData uri="http://schemas.openxmlformats.org/drawingml/2006/table">
            <a:tbl>
              <a:tblPr/>
              <a:tblGrid>
                <a:gridCol w="884953">
                  <a:extLst>
                    <a:ext uri="{9D8B030D-6E8A-4147-A177-3AD203B41FA5}">
                      <a16:colId xmlns:a16="http://schemas.microsoft.com/office/drawing/2014/main" val="176088886"/>
                    </a:ext>
                  </a:extLst>
                </a:gridCol>
                <a:gridCol w="884953">
                  <a:extLst>
                    <a:ext uri="{9D8B030D-6E8A-4147-A177-3AD203B41FA5}">
                      <a16:colId xmlns:a16="http://schemas.microsoft.com/office/drawing/2014/main" val="1185536294"/>
                    </a:ext>
                  </a:extLst>
                </a:gridCol>
                <a:gridCol w="884953">
                  <a:extLst>
                    <a:ext uri="{9D8B030D-6E8A-4147-A177-3AD203B41FA5}">
                      <a16:colId xmlns:a16="http://schemas.microsoft.com/office/drawing/2014/main" val="3340683851"/>
                    </a:ext>
                  </a:extLst>
                </a:gridCol>
                <a:gridCol w="884953">
                  <a:extLst>
                    <a:ext uri="{9D8B030D-6E8A-4147-A177-3AD203B41FA5}">
                      <a16:colId xmlns:a16="http://schemas.microsoft.com/office/drawing/2014/main" val="3044427290"/>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706650"/>
                  </a:ext>
                </a:extLst>
              </a:tr>
              <a:tr h="182880">
                <a:tc>
                  <a:txBody>
                    <a:bodyPr/>
                    <a:lstStyle/>
                    <a:p>
                      <a:pPr algn="ctr" fontAlgn="b"/>
                      <a:r>
                        <a:rPr lang="en-US" sz="16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0.01017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0.97907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212008"/>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550145"/>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427143"/>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67278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916404"/>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0741600"/>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14819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769830"/>
                  </a:ext>
                </a:extLst>
              </a:tr>
              <a:tr h="182880">
                <a:tc>
                  <a:txBody>
                    <a:bodyPr/>
                    <a:lstStyle/>
                    <a:p>
                      <a:pPr algn="ctr" fontAlgn="b"/>
                      <a:r>
                        <a:rPr lang="en-US" sz="1600" b="0" i="0" u="none" strike="noStrike" dirty="0">
                          <a:solidFill>
                            <a:srgbClr val="FF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0.48520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8855801"/>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314726"/>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457525"/>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67394"/>
                  </a:ext>
                </a:extLst>
              </a:tr>
            </a:tbl>
          </a:graphicData>
        </a:graphic>
      </p:graphicFrame>
      <p:sp>
        <p:nvSpPr>
          <p:cNvPr id="3" name="Footer Placeholder 2">
            <a:extLst>
              <a:ext uri="{FF2B5EF4-FFF2-40B4-BE49-F238E27FC236}">
                <a16:creationId xmlns:a16="http://schemas.microsoft.com/office/drawing/2014/main" id="{292177A2-D573-4389-AEAE-96F4E8DF772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577192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3" name="Content Placeholder 2"/>
          <p:cNvSpPr>
            <a:spLocks noGrp="1"/>
          </p:cNvSpPr>
          <p:nvPr>
            <p:ph idx="1"/>
          </p:nvPr>
        </p:nvSpPr>
        <p:spPr>
          <a:xfrm>
            <a:off x="838200" y="1825625"/>
            <a:ext cx="5160666" cy="4351338"/>
          </a:xfrm>
        </p:spPr>
        <p:txBody>
          <a:bodyPr>
            <a:normAutofit/>
          </a:bodyPr>
          <a:lstStyle/>
          <a:p>
            <a:pPr marL="0" indent="0" algn="ctr">
              <a:buNone/>
            </a:pPr>
            <a:r>
              <a:rPr lang="en-US" b="1" dirty="0"/>
              <a:t>Loss Cost</a:t>
            </a:r>
          </a:p>
          <a:p>
            <a:pPr marL="514350" indent="-514350">
              <a:buFont typeface="+mj-lt"/>
              <a:buAutoNum type="arabicPeriod"/>
            </a:pPr>
            <a:r>
              <a:rPr lang="en-US" dirty="0"/>
              <a:t>First Place</a:t>
            </a:r>
          </a:p>
          <a:p>
            <a:pPr lvl="1"/>
            <a:r>
              <a:rPr lang="en-US" dirty="0"/>
              <a:t>Loss cost is 3.91E-05</a:t>
            </a:r>
          </a:p>
          <a:p>
            <a:pPr lvl="1"/>
            <a:r>
              <a:rPr lang="en-US" dirty="0"/>
              <a:t>Occur at 5 hidden layers and 15 neurons per layer</a:t>
            </a:r>
          </a:p>
          <a:p>
            <a:pPr marL="514350" indent="-514350">
              <a:buFont typeface="+mj-lt"/>
              <a:buAutoNum type="arabicPeriod"/>
            </a:pPr>
            <a:r>
              <a:rPr lang="en-US" dirty="0"/>
              <a:t>Second Place</a:t>
            </a:r>
          </a:p>
          <a:p>
            <a:pPr lvl="1"/>
            <a:r>
              <a:rPr lang="en-US" dirty="0"/>
              <a:t>Loss cost is 4.10E-05</a:t>
            </a:r>
          </a:p>
          <a:p>
            <a:pPr lvl="1"/>
            <a:r>
              <a:rPr lang="en-US" dirty="0"/>
              <a:t>Occur at 6 hidden layers and 10 neurons per layer</a:t>
            </a:r>
          </a:p>
        </p:txBody>
      </p:sp>
      <p:sp>
        <p:nvSpPr>
          <p:cNvPr id="8" name="Content Placeholder 2">
            <a:extLst>
              <a:ext uri="{FF2B5EF4-FFF2-40B4-BE49-F238E27FC236}">
                <a16:creationId xmlns:a16="http://schemas.microsoft.com/office/drawing/2014/main" id="{9EFA183E-98D8-4082-9E67-543F898C6EF5}"/>
              </a:ext>
            </a:extLst>
          </p:cNvPr>
          <p:cNvSpPr txBox="1">
            <a:spLocks/>
          </p:cNvSpPr>
          <p:nvPr/>
        </p:nvSpPr>
        <p:spPr>
          <a:xfrm>
            <a:off x="6193136" y="1825625"/>
            <a:ext cx="51606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R-Square</a:t>
            </a:r>
          </a:p>
          <a:p>
            <a:pPr marL="514350" indent="-514350">
              <a:buFont typeface="+mj-lt"/>
              <a:buAutoNum type="arabicPeriod"/>
            </a:pPr>
            <a:r>
              <a:rPr lang="en-US" dirty="0"/>
              <a:t>First Place</a:t>
            </a:r>
          </a:p>
          <a:p>
            <a:pPr lvl="1"/>
            <a:r>
              <a:rPr lang="en-US" dirty="0"/>
              <a:t>R-square is 0.999972</a:t>
            </a:r>
          </a:p>
          <a:p>
            <a:pPr lvl="1"/>
            <a:r>
              <a:rPr lang="en-US" dirty="0"/>
              <a:t>Occur at 9 hidden layers and 20 neurons per layer</a:t>
            </a:r>
          </a:p>
          <a:p>
            <a:pPr marL="514350" indent="-514350">
              <a:buFont typeface="+mj-lt"/>
              <a:buAutoNum type="arabicPeriod"/>
            </a:pPr>
            <a:r>
              <a:rPr lang="en-US" dirty="0"/>
              <a:t>Second Place</a:t>
            </a:r>
          </a:p>
          <a:p>
            <a:pPr lvl="1"/>
            <a:r>
              <a:rPr lang="en-US" dirty="0"/>
              <a:t>R-square coefficient is 0.999960</a:t>
            </a:r>
          </a:p>
          <a:p>
            <a:pPr lvl="1"/>
            <a:r>
              <a:rPr lang="en-US" dirty="0"/>
              <a:t>Occur at 5 hidden layers and 15 neurons per layer</a:t>
            </a:r>
          </a:p>
        </p:txBody>
      </p:sp>
      <p:sp>
        <p:nvSpPr>
          <p:cNvPr id="4" name="Footer Placeholder 3">
            <a:extLst>
              <a:ext uri="{FF2B5EF4-FFF2-40B4-BE49-F238E27FC236}">
                <a16:creationId xmlns:a16="http://schemas.microsoft.com/office/drawing/2014/main" id="{D1C8798C-CDB4-48CF-A074-58163C7F625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805654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Comparison</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4" name="Content Placeholder 3">
            <a:extLst>
              <a:ext uri="{FF2B5EF4-FFF2-40B4-BE49-F238E27FC236}">
                <a16:creationId xmlns:a16="http://schemas.microsoft.com/office/drawing/2014/main" id="{0FF5E0B6-1D4B-428A-B5CF-09E719487F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44650"/>
            <a:ext cx="4572000" cy="4572000"/>
          </a:xfrm>
        </p:spPr>
      </p:pic>
      <p:pic>
        <p:nvPicPr>
          <p:cNvPr id="9" name="Picture 8">
            <a:extLst>
              <a:ext uri="{FF2B5EF4-FFF2-40B4-BE49-F238E27FC236}">
                <a16:creationId xmlns:a16="http://schemas.microsoft.com/office/drawing/2014/main" id="{15ACE741-2070-4B32-854F-07AE1B5F0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730250"/>
            <a:ext cx="5486400" cy="5486400"/>
          </a:xfrm>
          <a:prstGeom prst="rect">
            <a:avLst/>
          </a:prstGeom>
        </p:spPr>
      </p:pic>
      <p:sp>
        <p:nvSpPr>
          <p:cNvPr id="3" name="Footer Placeholder 2">
            <a:extLst>
              <a:ext uri="{FF2B5EF4-FFF2-40B4-BE49-F238E27FC236}">
                <a16:creationId xmlns:a16="http://schemas.microsoft.com/office/drawing/2014/main" id="{C7FDA15A-4A90-4B6C-82BD-5FDDC7C331BF}"/>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204864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graphicFrame>
        <p:nvGraphicFramePr>
          <p:cNvPr id="10" name="Content Placeholder 9">
            <a:extLst>
              <a:ext uri="{FF2B5EF4-FFF2-40B4-BE49-F238E27FC236}">
                <a16:creationId xmlns:a16="http://schemas.microsoft.com/office/drawing/2014/main" id="{7AB6B7D1-96BE-42A5-B07E-B7F154F432DF}"/>
              </a:ext>
            </a:extLst>
          </p:cNvPr>
          <p:cNvGraphicFramePr>
            <a:graphicFrameLocks noGrp="1"/>
          </p:cNvGraphicFramePr>
          <p:nvPr>
            <p:ph idx="1"/>
            <p:extLst>
              <p:ext uri="{D42A27DB-BD31-4B8C-83A1-F6EECF244321}">
                <p14:modId xmlns:p14="http://schemas.microsoft.com/office/powerpoint/2010/main" val="3949193350"/>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6166B56-5E62-41D2-B78A-47494A601E19}"/>
              </a:ext>
            </a:extLst>
          </p:cNvPr>
          <p:cNvSpPr>
            <a:spLocks noGrp="1"/>
          </p:cNvSpPr>
          <p:nvPr>
            <p:ph type="ftr" sz="quarter" idx="11"/>
          </p:nvPr>
        </p:nvSpPr>
        <p:spPr/>
        <p:txBody>
          <a:bodyPr/>
          <a:lstStyle/>
          <a:p>
            <a:r>
              <a:rPr lang="en-US"/>
              <a:t>Copyright © 2020 by Ming-Long Lam, Ph.D.</a:t>
            </a:r>
          </a:p>
        </p:txBody>
      </p:sp>
      <p:graphicFrame>
        <p:nvGraphicFramePr>
          <p:cNvPr id="9" name="Content Placeholder 9">
            <a:extLst>
              <a:ext uri="{FF2B5EF4-FFF2-40B4-BE49-F238E27FC236}">
                <a16:creationId xmlns:a16="http://schemas.microsoft.com/office/drawing/2014/main" id="{7858B59A-38B2-4C7D-A932-08B022A83A81}"/>
              </a:ext>
            </a:extLst>
          </p:cNvPr>
          <p:cNvGraphicFramePr>
            <a:graphicFrameLocks/>
          </p:cNvGraphicFramePr>
          <p:nvPr>
            <p:extLst>
              <p:ext uri="{D42A27DB-BD31-4B8C-83A1-F6EECF244321}">
                <p14:modId xmlns:p14="http://schemas.microsoft.com/office/powerpoint/2010/main" val="3890993234"/>
              </p:ext>
            </p:extLst>
          </p:nvPr>
        </p:nvGraphicFramePr>
        <p:xfrm>
          <a:off x="5739881" y="1825625"/>
          <a:ext cx="52578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0151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fontScale="32500" lnSpcReduction="20000"/>
          </a:bodyPr>
          <a:lstStyle/>
          <a:p>
            <a:pPr marL="0" indent="0">
              <a:lnSpc>
                <a:spcPct val="120000"/>
              </a:lnSpc>
              <a:spcBef>
                <a:spcPts val="0"/>
              </a:spcBef>
              <a:buNone/>
            </a:pPr>
            <a:r>
              <a:rPr lang="en-US" sz="4800" b="1" dirty="0" err="1">
                <a:latin typeface="Consolas" panose="020B0609020204030204" pitchFamily="49" charset="0"/>
              </a:rPr>
              <a:t>inputData</a:t>
            </a:r>
            <a:r>
              <a:rPr lang="en-US" sz="4800" b="1" dirty="0">
                <a:latin typeface="Consolas" panose="020B0609020204030204" pitchFamily="49" charset="0"/>
              </a:rPr>
              <a:t> = </a:t>
            </a:r>
            <a:r>
              <a:rPr lang="en-US" sz="4800" b="1" dirty="0" err="1">
                <a:latin typeface="Consolas" panose="020B0609020204030204" pitchFamily="49" charset="0"/>
              </a:rPr>
              <a:t>pandas.read_csv</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'C:\\Users\\</a:t>
            </a:r>
            <a:r>
              <a:rPr lang="en-US" sz="4800" b="1" dirty="0" err="1">
                <a:latin typeface="Consolas" panose="020B0609020204030204" pitchFamily="49" charset="0"/>
              </a:rPr>
              <a:t>minlam</a:t>
            </a:r>
            <a:r>
              <a:rPr lang="en-US" sz="4800" b="1" dirty="0">
                <a:latin typeface="Consolas" panose="020B0609020204030204" pitchFamily="49" charset="0"/>
              </a:rPr>
              <a:t>\\Documents\\IIT\\Machine Learning\\Data\\cars.csv',</a:t>
            </a:r>
          </a:p>
          <a:p>
            <a:pPr marL="0" indent="0">
              <a:lnSpc>
                <a:spcPct val="120000"/>
              </a:lnSpc>
              <a:spcBef>
                <a:spcPts val="0"/>
              </a:spcBef>
              <a:buNone/>
            </a:pPr>
            <a:r>
              <a:rPr lang="en-US" sz="4800" b="1" dirty="0">
                <a:latin typeface="Consolas" panose="020B0609020204030204" pitchFamily="49" charset="0"/>
              </a:rPr>
              <a:t>   delimiter=',')</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target = '</a:t>
            </a:r>
            <a:r>
              <a:rPr lang="en-US" sz="4800" b="1" dirty="0" err="1">
                <a:latin typeface="Consolas" panose="020B0609020204030204" pitchFamily="49" charset="0"/>
              </a:rPr>
              <a:t>DriveTrain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catPred</a:t>
            </a:r>
            <a:r>
              <a:rPr lang="en-US" sz="4800" b="1" dirty="0">
                <a:latin typeface="Consolas" panose="020B0609020204030204" pitchFamily="49" charset="0"/>
              </a:rPr>
              <a:t> = ['</a:t>
            </a:r>
            <a:r>
              <a:rPr lang="en-US" sz="4800" b="1" dirty="0" err="1">
                <a:latin typeface="Consolas" panose="020B0609020204030204" pitchFamily="49" charset="0"/>
              </a:rPr>
              <a:t>Type','Origin','Cylinders</a:t>
            </a:r>
            <a:r>
              <a:rPr lang="en-US" sz="4800" b="1" dirty="0">
                <a:latin typeface="Consolas" panose="020B0609020204030204" pitchFamily="49" charset="0"/>
              </a:rPr>
              <a:t>']</a:t>
            </a:r>
          </a:p>
          <a:p>
            <a:pPr marL="0" indent="0">
              <a:lnSpc>
                <a:spcPct val="120000"/>
              </a:lnSpc>
              <a:spcBef>
                <a:spcPts val="0"/>
              </a:spcBef>
              <a:buNone/>
            </a:pPr>
            <a:r>
              <a:rPr lang="en-US" sz="4800" b="1" dirty="0" err="1">
                <a:latin typeface="Consolas" panose="020B0609020204030204" pitchFamily="49" charset="0"/>
              </a:rPr>
              <a:t>intPred</a:t>
            </a:r>
            <a:r>
              <a:rPr lang="en-US" sz="4800" b="1" dirty="0">
                <a:latin typeface="Consolas" panose="020B0609020204030204" pitchFamily="49" charset="0"/>
              </a:rPr>
              <a:t> = ['EngineSize','Horsepower','MPG_City','MPG_Highway','Weight','Wheelbase','Length']</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 = </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a:latin typeface="Consolas" panose="020B0609020204030204" pitchFamily="49" charset="0"/>
              </a:rPr>
              <a:t>X = </a:t>
            </a:r>
            <a:r>
              <a:rPr lang="en-US" sz="4800" b="1" dirty="0" err="1">
                <a:latin typeface="Consolas" panose="020B0609020204030204" pitchFamily="49" charset="0"/>
              </a:rPr>
              <a:t>pandas.get_dummies</a:t>
            </a:r>
            <a:r>
              <a:rPr lang="en-US" sz="4800" b="1" dirty="0">
                <a:latin typeface="Consolas" panose="020B0609020204030204" pitchFamily="49" charset="0"/>
              </a:rPr>
              <a:t>(</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a:latin typeface="Consolas" panose="020B0609020204030204" pitchFamily="49" charset="0"/>
              </a:rPr>
              <a:t>X = </a:t>
            </a:r>
            <a:r>
              <a:rPr lang="en-US" sz="4800" b="1" dirty="0" err="1">
                <a:latin typeface="Consolas" panose="020B0609020204030204" pitchFamily="49" charset="0"/>
              </a:rPr>
              <a:t>X.join</a:t>
            </a:r>
            <a:r>
              <a:rPr lang="en-US" sz="4800" b="1" dirty="0">
                <a:latin typeface="Consolas" panose="020B0609020204030204" pitchFamily="49" charset="0"/>
              </a:rPr>
              <a:t>(</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intPred</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y = </a:t>
            </a:r>
            <a:r>
              <a:rPr lang="en-US" sz="4800" b="1" dirty="0" err="1">
                <a:latin typeface="Consolas" panose="020B0609020204030204" pitchFamily="49" charset="0"/>
              </a:rPr>
              <a:t>inputData</a:t>
            </a:r>
            <a:r>
              <a:rPr lang="en-US" sz="4800" b="1" dirty="0">
                <a:latin typeface="Consolas" panose="020B0609020204030204" pitchFamily="49" charset="0"/>
              </a:rPr>
              <a:t>[target].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err="1">
                <a:latin typeface="Consolas" panose="020B0609020204030204" pitchFamily="49" charset="0"/>
              </a:rPr>
              <a:t>y_category</a:t>
            </a:r>
            <a:r>
              <a:rPr lang="en-US" sz="4800" b="1" dirty="0">
                <a:latin typeface="Consolas" panose="020B0609020204030204" pitchFamily="49" charset="0"/>
              </a:rPr>
              <a:t> = </a:t>
            </a:r>
            <a:r>
              <a:rPr lang="en-US" sz="4800" b="1" dirty="0" err="1">
                <a:latin typeface="Consolas" panose="020B0609020204030204" pitchFamily="49" charset="0"/>
              </a:rPr>
              <a:t>y.cat.categories</a:t>
            </a: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y_dummy</a:t>
            </a:r>
            <a:r>
              <a:rPr lang="en-US" sz="4800" b="1" dirty="0">
                <a:latin typeface="Consolas" panose="020B0609020204030204" pitchFamily="49" charset="0"/>
              </a:rPr>
              <a:t> = </a:t>
            </a:r>
            <a:r>
              <a:rPr lang="en-US" sz="4800" b="1" dirty="0" err="1">
                <a:latin typeface="Consolas" panose="020B0609020204030204" pitchFamily="49" charset="0"/>
              </a:rPr>
              <a:t>pandas.get_dummies</a:t>
            </a:r>
            <a:r>
              <a:rPr lang="en-US" sz="4800" b="1" dirty="0">
                <a:latin typeface="Consolas" panose="020B0609020204030204" pitchFamily="49" charset="0"/>
              </a:rPr>
              <a:t>(y).</a:t>
            </a:r>
            <a:r>
              <a:rPr lang="en-US" sz="4800" b="1" dirty="0" err="1">
                <a:latin typeface="Consolas" panose="020B0609020204030204" pitchFamily="49" charset="0"/>
              </a:rPr>
              <a:t>to_numpy</a:t>
            </a:r>
            <a:r>
              <a:rPr lang="en-US" sz="4800" b="1" dirty="0">
                <a:latin typeface="Consolas" panose="020B0609020204030204" pitchFamily="49" charset="0"/>
              </a:rPr>
              <a:t>(</a:t>
            </a:r>
            <a:r>
              <a:rPr lang="en-US" sz="4800" b="1" dirty="0" err="1">
                <a:latin typeface="Consolas" panose="020B0609020204030204" pitchFamily="49" charset="0"/>
              </a:rPr>
              <a:t>dtype</a:t>
            </a:r>
            <a:r>
              <a:rPr lang="en-US" sz="4800" b="1" dirty="0">
                <a:latin typeface="Consolas" panose="020B0609020204030204" pitchFamily="49" charset="0"/>
              </a:rPr>
              <a:t> = float)</a:t>
            </a:r>
          </a:p>
          <a:p>
            <a:pPr marL="0" indent="0">
              <a:lnSpc>
                <a:spcPct val="120000"/>
              </a:lnSpc>
              <a:spcBef>
                <a:spcPts val="0"/>
              </a:spcBef>
              <a:buNone/>
            </a:pPr>
            <a:endParaRPr lang="en-US" sz="4800" b="1" dirty="0">
              <a:latin typeface="Consolas" panose="020B0609020204030204" pitchFamily="49" charset="0"/>
            </a:endParaRPr>
          </a:p>
        </p:txBody>
      </p:sp>
    </p:spTree>
    <p:extLst>
      <p:ext uri="{BB962C8B-B14F-4D97-AF65-F5344CB8AC3E}">
        <p14:creationId xmlns:p14="http://schemas.microsoft.com/office/powerpoint/2010/main" val="429742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fontScale="40000" lnSpcReduction="20000"/>
          </a:bodyPr>
          <a:lstStyle/>
          <a:p>
            <a:pPr marL="0" indent="0">
              <a:lnSpc>
                <a:spcPct val="120000"/>
              </a:lnSpc>
              <a:spcBef>
                <a:spcPts val="0"/>
              </a:spcBef>
              <a:buNone/>
            </a:pPr>
            <a:r>
              <a:rPr lang="en-US" sz="4800" b="1" dirty="0">
                <a:latin typeface="Consolas" panose="020B0609020204030204" pitchFamily="49" charset="0"/>
              </a:rPr>
              <a:t>def </a:t>
            </a:r>
            <a:r>
              <a:rPr lang="en-US" sz="4800" b="1" dirty="0" err="1">
                <a:latin typeface="Consolas" panose="020B0609020204030204" pitchFamily="49" charset="0"/>
              </a:rPr>
              <a:t>Build_NN_Class</a:t>
            </a:r>
            <a:r>
              <a:rPr lang="en-US" sz="4800" b="1" dirty="0">
                <a:latin typeface="Consolas" panose="020B0609020204030204" pitchFamily="49" charset="0"/>
              </a:rPr>
              <a:t> (</a:t>
            </a:r>
            <a:r>
              <a:rPr lang="en-US" sz="4800" b="1" dirty="0" err="1">
                <a:latin typeface="Consolas" panose="020B0609020204030204" pitchFamily="49" charset="0"/>
              </a:rPr>
              <a:t>actFunc</a:t>
            </a:r>
            <a:r>
              <a:rPr lang="en-US" sz="4800" b="1" dirty="0">
                <a:latin typeface="Consolas" panose="020B0609020204030204" pitchFamily="49" charset="0"/>
              </a:rPr>
              <a:t>,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Build Neural Network</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nnObj</a:t>
            </a:r>
            <a:r>
              <a:rPr lang="en-US" sz="4800" b="1" dirty="0">
                <a:latin typeface="Consolas" panose="020B0609020204030204" pitchFamily="49" charset="0"/>
              </a:rPr>
              <a:t> = </a:t>
            </a:r>
            <a:r>
              <a:rPr lang="en-US" sz="4800" b="1" dirty="0" err="1">
                <a:latin typeface="Consolas" panose="020B0609020204030204" pitchFamily="49" charset="0"/>
              </a:rPr>
              <a:t>nn.MLPClassifier</a:t>
            </a:r>
            <a:r>
              <a:rPr lang="en-US" sz="4800" b="1" dirty="0">
                <a:latin typeface="Consolas" panose="020B0609020204030204" pitchFamily="49" charset="0"/>
              </a:rPr>
              <a:t>(</a:t>
            </a:r>
            <a:r>
              <a:rPr lang="en-US" sz="4800" b="1" dirty="0" err="1">
                <a:latin typeface="Consolas" panose="020B0609020204030204" pitchFamily="49" charset="0"/>
              </a:rPr>
              <a:t>hidden_layer_sizes</a:t>
            </a:r>
            <a:r>
              <a:rPr lang="en-US" sz="4800" b="1" dirty="0">
                <a:latin typeface="Consolas" panose="020B0609020204030204" pitchFamily="49" charset="0"/>
              </a:rPr>
              <a:t> = (</a:t>
            </a:r>
            <a:r>
              <a:rPr lang="en-US" sz="4800" b="1" dirty="0" err="1">
                <a:latin typeface="Consolas" panose="020B0609020204030204" pitchFamily="49" charset="0"/>
              </a:rPr>
              <a:t>nHiddenNeuron</a:t>
            </a:r>
            <a:r>
              <a:rPr lang="en-US" sz="4800" b="1" dirty="0">
                <a:latin typeface="Consolas" panose="020B0609020204030204" pitchFamily="49" charset="0"/>
              </a:rPr>
              <a:t>,)*</a:t>
            </a:r>
            <a:r>
              <a:rPr lang="en-US" sz="4800" b="1" dirty="0" err="1">
                <a:latin typeface="Consolas" panose="020B0609020204030204" pitchFamily="49" charset="0"/>
              </a:rPr>
              <a:t>nLayer</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activation = </a:t>
            </a:r>
            <a:r>
              <a:rPr lang="en-US" sz="4800" b="1" dirty="0" err="1">
                <a:latin typeface="Consolas" panose="020B0609020204030204" pitchFamily="49" charset="0"/>
              </a:rPr>
              <a:t>actFunc</a:t>
            </a:r>
            <a:r>
              <a:rPr lang="en-US" sz="4800" b="1" dirty="0">
                <a:latin typeface="Consolas" panose="020B0609020204030204" pitchFamily="49" charset="0"/>
              </a:rPr>
              <a:t>, verbose = False,</a:t>
            </a:r>
          </a:p>
          <a:p>
            <a:pPr marL="0" indent="0">
              <a:lnSpc>
                <a:spcPct val="120000"/>
              </a:lnSpc>
              <a:spcBef>
                <a:spcPts val="0"/>
              </a:spcBef>
              <a:buNone/>
            </a:pPr>
            <a:r>
              <a:rPr lang="en-US" sz="4800" b="1" dirty="0">
                <a:latin typeface="Consolas" panose="020B0609020204030204" pitchFamily="49" charset="0"/>
              </a:rPr>
              <a:t>                            solver = '</a:t>
            </a:r>
            <a:r>
              <a:rPr lang="en-US" sz="4800" b="1" dirty="0" err="1">
                <a:latin typeface="Consolas" panose="020B0609020204030204" pitchFamily="49" charset="0"/>
              </a:rPr>
              <a:t>lbfgs</a:t>
            </a:r>
            <a:r>
              <a:rPr lang="en-US" sz="4800" b="1" dirty="0">
                <a:latin typeface="Consolas" panose="020B0609020204030204" pitchFamily="49" charset="0"/>
              </a:rPr>
              <a:t>', </a:t>
            </a:r>
            <a:r>
              <a:rPr lang="en-US" sz="4800" b="1" dirty="0" err="1">
                <a:latin typeface="Consolas" panose="020B0609020204030204" pitchFamily="49" charset="0"/>
              </a:rPr>
              <a:t>learning_rate_init</a:t>
            </a:r>
            <a:r>
              <a:rPr lang="en-US" sz="4800" b="1" dirty="0">
                <a:latin typeface="Consolas" panose="020B0609020204030204" pitchFamily="49" charset="0"/>
              </a:rPr>
              <a:t> = 0.1,</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max_iter</a:t>
            </a:r>
            <a:r>
              <a:rPr lang="en-US" sz="4800" b="1" dirty="0">
                <a:latin typeface="Consolas" panose="020B0609020204030204" pitchFamily="49" charset="0"/>
              </a:rPr>
              <a:t> = 10000, </a:t>
            </a:r>
            <a:r>
              <a:rPr lang="en-US" sz="4800" b="1" dirty="0" err="1">
                <a:latin typeface="Consolas" panose="020B0609020204030204" pitchFamily="49" charset="0"/>
              </a:rPr>
              <a:t>random_state</a:t>
            </a:r>
            <a:r>
              <a:rPr lang="en-US" sz="4800" b="1" dirty="0">
                <a:latin typeface="Consolas" panose="020B0609020204030204" pitchFamily="49" charset="0"/>
              </a:rPr>
              <a:t> = 20201104)</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thisFit</a:t>
            </a:r>
            <a:r>
              <a:rPr lang="en-US" sz="4800" b="1" dirty="0">
                <a:latin typeface="Consolas" panose="020B0609020204030204" pitchFamily="49" charset="0"/>
              </a:rPr>
              <a:t> = </a:t>
            </a:r>
            <a:r>
              <a:rPr lang="en-US" sz="4800" b="1" dirty="0" err="1">
                <a:latin typeface="Consolas" panose="020B0609020204030204" pitchFamily="49" charset="0"/>
              </a:rPr>
              <a:t>nnObj.fit</a:t>
            </a:r>
            <a:r>
              <a:rPr lang="en-US" sz="4800" b="1" dirty="0">
                <a:latin typeface="Consolas" panose="020B0609020204030204" pitchFamily="49" charset="0"/>
              </a:rPr>
              <a:t>(X, 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y_predProb</a:t>
            </a:r>
            <a:r>
              <a:rPr lang="en-US" sz="4800" b="1" dirty="0">
                <a:latin typeface="Consolas" panose="020B0609020204030204" pitchFamily="49" charset="0"/>
              </a:rPr>
              <a:t> = </a:t>
            </a:r>
            <a:r>
              <a:rPr lang="en-US" sz="4800" b="1" dirty="0" err="1">
                <a:latin typeface="Consolas" panose="020B0609020204030204" pitchFamily="49" charset="0"/>
              </a:rPr>
              <a:t>nnObj.predict_proba</a:t>
            </a:r>
            <a:r>
              <a:rPr lang="en-US" sz="4800" b="1" dirty="0">
                <a:latin typeface="Consolas" panose="020B0609020204030204" pitchFamily="49" charset="0"/>
              </a:rPr>
              <a:t>(X)</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Calculate Root Average Squared Error</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y_residual</a:t>
            </a:r>
            <a:r>
              <a:rPr lang="en-US" sz="4800" b="1" dirty="0">
                <a:latin typeface="Consolas" panose="020B0609020204030204" pitchFamily="49" charset="0"/>
              </a:rPr>
              <a:t> = </a:t>
            </a:r>
            <a:r>
              <a:rPr lang="en-US" sz="4800" b="1" dirty="0" err="1">
                <a:latin typeface="Consolas" panose="020B0609020204030204" pitchFamily="49" charset="0"/>
              </a:rPr>
              <a:t>y_dummy</a:t>
            </a:r>
            <a:r>
              <a:rPr lang="en-US" sz="4800" b="1" dirty="0">
                <a:latin typeface="Consolas" panose="020B0609020204030204" pitchFamily="49" charset="0"/>
              </a:rPr>
              <a:t> - </a:t>
            </a:r>
            <a:r>
              <a:rPr lang="en-US" sz="4800" b="1" dirty="0" err="1">
                <a:latin typeface="Consolas" panose="020B0609020204030204" pitchFamily="49" charset="0"/>
              </a:rPr>
              <a:t>y_predProb</a:t>
            </a: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rase = </a:t>
            </a:r>
            <a:r>
              <a:rPr lang="en-US" sz="4800" b="1" dirty="0" err="1">
                <a:latin typeface="Consolas" panose="020B0609020204030204" pitchFamily="49" charset="0"/>
              </a:rPr>
              <a:t>numpy.sqrt</a:t>
            </a:r>
            <a:r>
              <a:rPr lang="en-US" sz="4800" b="1" dirty="0">
                <a:latin typeface="Consolas" panose="020B0609020204030204" pitchFamily="49" charset="0"/>
              </a:rPr>
              <a:t>(</a:t>
            </a:r>
            <a:r>
              <a:rPr lang="en-US" sz="4800" b="1" dirty="0" err="1">
                <a:latin typeface="Consolas" panose="020B0609020204030204" pitchFamily="49" charset="0"/>
              </a:rPr>
              <a:t>numpy.mean</a:t>
            </a:r>
            <a:r>
              <a:rPr lang="en-US" sz="4800" b="1" dirty="0">
                <a:latin typeface="Consolas" panose="020B0609020204030204" pitchFamily="49" charset="0"/>
              </a:rPr>
              <a:t>(</a:t>
            </a:r>
            <a:r>
              <a:rPr lang="en-US" sz="4800" b="1" dirty="0" err="1">
                <a:latin typeface="Consolas" panose="020B0609020204030204" pitchFamily="49" charset="0"/>
              </a:rPr>
              <a:t>y_residual</a:t>
            </a:r>
            <a:r>
              <a:rPr lang="en-US" sz="4800" b="1" dirty="0">
                <a:latin typeface="Consolas" panose="020B0609020204030204" pitchFamily="49" charset="0"/>
              </a:rPr>
              <a:t> ** 2))</a:t>
            </a:r>
          </a:p>
          <a:p>
            <a:pPr marL="0" indent="0">
              <a:lnSpc>
                <a:spcPct val="120000"/>
              </a:lnSpc>
              <a:spcBef>
                <a:spcPts val="0"/>
              </a:spcBef>
              <a:buNone/>
            </a:pPr>
            <a:r>
              <a:rPr lang="en-US" sz="4800" b="1" dirty="0">
                <a:latin typeface="Consolas" panose="020B0609020204030204" pitchFamily="49" charset="0"/>
              </a:rPr>
              <a:t>   return (rase)</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232467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a:bodyPr>
          <a:lstStyle/>
          <a:p>
            <a:pPr marL="0" indent="0">
              <a:lnSpc>
                <a:spcPct val="120000"/>
              </a:lnSpc>
              <a:spcBef>
                <a:spcPts val="0"/>
              </a:spcBef>
              <a:buNone/>
            </a:pPr>
            <a:r>
              <a:rPr lang="en-US" sz="1800" b="1" dirty="0">
                <a:latin typeface="Consolas" panose="020B0609020204030204" pitchFamily="49" charset="0"/>
              </a:rPr>
              <a:t>result = </a:t>
            </a:r>
            <a:r>
              <a:rPr lang="en-US" sz="1800" b="1" dirty="0" err="1">
                <a:latin typeface="Consolas" panose="020B0609020204030204" pitchFamily="49" charset="0"/>
              </a:rPr>
              <a:t>pandas.DataFrame</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columns = ['Activation Function', '</a:t>
            </a:r>
            <a:r>
              <a:rPr lang="en-US" sz="1800" b="1" dirty="0" err="1">
                <a:latin typeface="Consolas" panose="020B0609020204030204" pitchFamily="49" charset="0"/>
              </a:rPr>
              <a:t>nLayer</a:t>
            </a: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'RASE'])</a:t>
            </a:r>
          </a:p>
          <a:p>
            <a:pPr marL="0" indent="0">
              <a:lnSpc>
                <a:spcPct val="120000"/>
              </a:lnSpc>
              <a:spcBef>
                <a:spcPts val="0"/>
              </a:spcBef>
              <a:buNone/>
            </a:pPr>
            <a:endParaRPr lang="en-US" sz="1800" b="1" dirty="0">
              <a:latin typeface="Consolas" panose="020B0609020204030204" pitchFamily="49" charset="0"/>
            </a:endParaRPr>
          </a:p>
          <a:p>
            <a:pPr marL="0" indent="0">
              <a:lnSpc>
                <a:spcPct val="120000"/>
              </a:lnSpc>
              <a:spcBef>
                <a:spcPts val="0"/>
              </a:spcBef>
              <a:buNone/>
            </a:pPr>
            <a:r>
              <a:rPr lang="en-US" sz="1800" b="1" dirty="0">
                <a:latin typeface="Consolas" panose="020B0609020204030204" pitchFamily="49" charset="0"/>
              </a:rPr>
              <a:t>for </a:t>
            </a:r>
            <a:r>
              <a:rPr lang="en-US" sz="1800" b="1" dirty="0" err="1">
                <a:latin typeface="Consolas" panose="020B0609020204030204" pitchFamily="49" charset="0"/>
              </a:rPr>
              <a:t>i</a:t>
            </a:r>
            <a:r>
              <a:rPr lang="en-US" sz="1800" b="1" dirty="0">
                <a:latin typeface="Consolas" panose="020B0609020204030204" pitchFamily="49" charset="0"/>
              </a:rPr>
              <a:t> in </a:t>
            </a:r>
            <a:r>
              <a:rPr lang="en-US" sz="1800" b="1" dirty="0" err="1">
                <a:latin typeface="Consolas" panose="020B0609020204030204" pitchFamily="49" charset="0"/>
              </a:rPr>
              <a:t>numpy.arange</a:t>
            </a:r>
            <a:r>
              <a:rPr lang="en-US" sz="1800" b="1" dirty="0">
                <a:latin typeface="Consolas" panose="020B0609020204030204" pitchFamily="49" charset="0"/>
              </a:rPr>
              <a:t>(1,11):</a:t>
            </a:r>
          </a:p>
          <a:p>
            <a:pPr marL="0" indent="0">
              <a:lnSpc>
                <a:spcPct val="120000"/>
              </a:lnSpc>
              <a:spcBef>
                <a:spcPts val="0"/>
              </a:spcBef>
              <a:buNone/>
            </a:pPr>
            <a:r>
              <a:rPr lang="en-US" sz="1800" b="1" dirty="0">
                <a:latin typeface="Consolas" panose="020B0609020204030204" pitchFamily="49" charset="0"/>
              </a:rPr>
              <a:t>    for j in </a:t>
            </a:r>
            <a:r>
              <a:rPr lang="en-US" sz="1800" b="1" dirty="0" err="1">
                <a:latin typeface="Consolas" panose="020B0609020204030204" pitchFamily="49" charset="0"/>
              </a:rPr>
              <a:t>numpy.arange</a:t>
            </a:r>
            <a:r>
              <a:rPr lang="en-US" sz="1800" b="1" dirty="0">
                <a:latin typeface="Consolas" panose="020B0609020204030204" pitchFamily="49" charset="0"/>
              </a:rPr>
              <a:t>(5,25,5):</a:t>
            </a:r>
          </a:p>
          <a:p>
            <a:pPr marL="0" indent="0">
              <a:lnSpc>
                <a:spcPct val="120000"/>
              </a:lnSpc>
              <a:spcBef>
                <a:spcPts val="0"/>
              </a:spcBef>
              <a:buNone/>
            </a:pPr>
            <a:r>
              <a:rPr lang="en-US" sz="1800" b="1" dirty="0">
                <a:latin typeface="Consolas" panose="020B0609020204030204" pitchFamily="49" charset="0"/>
              </a:rPr>
              <a:t>        for act in ['identity','logistic','</a:t>
            </a:r>
            <a:r>
              <a:rPr lang="en-US" sz="1800" b="1" dirty="0" err="1">
                <a:latin typeface="Consolas" panose="020B0609020204030204" pitchFamily="49" charset="0"/>
              </a:rPr>
              <a:t>relu</a:t>
            </a:r>
            <a:r>
              <a:rPr lang="en-US" sz="1800" b="1" dirty="0">
                <a:latin typeface="Consolas" panose="020B0609020204030204" pitchFamily="49" charset="0"/>
              </a:rPr>
              <a:t>','tanh']:</a:t>
            </a:r>
          </a:p>
          <a:p>
            <a:pPr marL="0" indent="0">
              <a:lnSpc>
                <a:spcPct val="120000"/>
              </a:lnSpc>
              <a:spcBef>
                <a:spcPts val="0"/>
              </a:spcBef>
              <a:buNone/>
            </a:pPr>
            <a:r>
              <a:rPr lang="en-US" sz="1800" b="1" dirty="0">
                <a:latin typeface="Consolas" panose="020B0609020204030204" pitchFamily="49" charset="0"/>
              </a:rPr>
              <a:t>           RASE = </a:t>
            </a:r>
            <a:r>
              <a:rPr lang="en-US" sz="1800" b="1" dirty="0" err="1">
                <a:latin typeface="Consolas" panose="020B0609020204030204" pitchFamily="49" charset="0"/>
              </a:rPr>
              <a:t>Build_NN_Class</a:t>
            </a:r>
            <a:r>
              <a:rPr lang="en-US" sz="1800" b="1" dirty="0">
                <a:latin typeface="Consolas" panose="020B0609020204030204" pitchFamily="49" charset="0"/>
              </a:rPr>
              <a:t> (</a:t>
            </a:r>
            <a:r>
              <a:rPr lang="en-US" sz="1800" b="1" dirty="0" err="1">
                <a:latin typeface="Consolas" panose="020B0609020204030204" pitchFamily="49" charset="0"/>
              </a:rPr>
              <a:t>actFunc</a:t>
            </a:r>
            <a:r>
              <a:rPr lang="en-US" sz="1800" b="1" dirty="0">
                <a:latin typeface="Consolas" panose="020B0609020204030204" pitchFamily="49" charset="0"/>
              </a:rPr>
              <a:t> = act, </a:t>
            </a:r>
            <a:r>
              <a:rPr lang="en-US" sz="1800" b="1" dirty="0" err="1">
                <a:latin typeface="Consolas" panose="020B0609020204030204" pitchFamily="49" charset="0"/>
              </a:rPr>
              <a:t>nLayer</a:t>
            </a:r>
            <a:r>
              <a:rPr lang="en-US" sz="1800" b="1" dirty="0">
                <a:latin typeface="Consolas" panose="020B0609020204030204" pitchFamily="49" charset="0"/>
              </a:rPr>
              <a:t> = </a:t>
            </a:r>
            <a:r>
              <a:rPr lang="en-US" sz="1800" b="1" dirty="0" err="1">
                <a:latin typeface="Consolas" panose="020B0609020204030204" pitchFamily="49" charset="0"/>
              </a:rPr>
              <a:t>i</a:t>
            </a: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 j)</a:t>
            </a:r>
          </a:p>
          <a:p>
            <a:pPr marL="0" indent="0">
              <a:lnSpc>
                <a:spcPct val="120000"/>
              </a:lnSpc>
              <a:spcBef>
                <a:spcPts val="0"/>
              </a:spcBef>
              <a:buNone/>
            </a:pPr>
            <a:r>
              <a:rPr lang="en-US" sz="1800" b="1" dirty="0">
                <a:latin typeface="Consolas" panose="020B0609020204030204" pitchFamily="49" charset="0"/>
              </a:rPr>
              <a:t>           result = </a:t>
            </a:r>
            <a:r>
              <a:rPr lang="en-US" sz="1800" b="1" dirty="0" err="1">
                <a:latin typeface="Consolas" panose="020B0609020204030204" pitchFamily="49" charset="0"/>
              </a:rPr>
              <a:t>result.append</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pandas.DataFrame</a:t>
            </a:r>
            <a:r>
              <a:rPr lang="en-US" sz="1800" b="1" dirty="0">
                <a:latin typeface="Consolas" panose="020B0609020204030204" pitchFamily="49" charset="0"/>
              </a:rPr>
              <a:t>([[act, </a:t>
            </a:r>
            <a:r>
              <a:rPr lang="en-US" sz="1800" b="1" dirty="0" err="1">
                <a:latin typeface="Consolas" panose="020B0609020204030204" pitchFamily="49" charset="0"/>
              </a:rPr>
              <a:t>i</a:t>
            </a:r>
            <a:r>
              <a:rPr lang="en-US" sz="1800" b="1" dirty="0">
                <a:latin typeface="Consolas" panose="020B0609020204030204" pitchFamily="49" charset="0"/>
              </a:rPr>
              <a:t>, j, RASE]], </a:t>
            </a:r>
          </a:p>
          <a:p>
            <a:pPr marL="0" indent="0">
              <a:lnSpc>
                <a:spcPct val="120000"/>
              </a:lnSpc>
              <a:spcBef>
                <a:spcPts val="0"/>
              </a:spcBef>
              <a:buNone/>
            </a:pPr>
            <a:r>
              <a:rPr lang="en-US" sz="1800" b="1" dirty="0">
                <a:latin typeface="Consolas" panose="020B0609020204030204" pitchFamily="49" charset="0"/>
              </a:rPr>
              <a:t>                               columns = ['Activation Function', '</a:t>
            </a:r>
            <a:r>
              <a:rPr lang="en-US" sz="1800" b="1" dirty="0" err="1">
                <a:latin typeface="Consolas" panose="020B0609020204030204" pitchFamily="49" charset="0"/>
              </a:rPr>
              <a:t>nLayer</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'RASE']),</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ignore_index</a:t>
            </a:r>
            <a:r>
              <a:rPr lang="en-US" sz="1800" b="1" dirty="0">
                <a:latin typeface="Consolas" panose="020B0609020204030204" pitchFamily="49" charset="0"/>
              </a:rPr>
              <a:t>=True)</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368605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Our Artificial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sp>
        <p:nvSpPr>
          <p:cNvPr id="3" name="Content Placeholder 2"/>
          <p:cNvSpPr>
            <a:spLocks noGrp="1"/>
          </p:cNvSpPr>
          <p:nvPr>
            <p:ph idx="1"/>
          </p:nvPr>
        </p:nvSpPr>
        <p:spPr/>
        <p:txBody>
          <a:bodyPr>
            <a:normAutofit/>
          </a:bodyPr>
          <a:lstStyle/>
          <a:p>
            <a:r>
              <a:rPr lang="en-US" dirty="0"/>
              <a:t>Borrowed the idea from the biological neural network</a:t>
            </a:r>
          </a:p>
          <a:p>
            <a:r>
              <a:rPr lang="en-US" dirty="0"/>
              <a:t>The proper terminology is an </a:t>
            </a:r>
            <a:r>
              <a:rPr lang="en-US" b="1" dirty="0"/>
              <a:t>Artificial Neural Network</a:t>
            </a:r>
            <a:r>
              <a:rPr lang="en-US" dirty="0"/>
              <a:t> (ANN) which distinguish ours from the biological neural network</a:t>
            </a:r>
          </a:p>
          <a:p>
            <a:r>
              <a:rPr lang="en-US" dirty="0"/>
              <a:t>Our neural network is a </a:t>
            </a:r>
            <a:r>
              <a:rPr lang="en-US" b="1" dirty="0"/>
              <a:t>linkage</a:t>
            </a:r>
            <a:r>
              <a:rPr lang="en-US" dirty="0"/>
              <a:t> of many simple processors ("units")</a:t>
            </a:r>
          </a:p>
          <a:p>
            <a:r>
              <a:rPr lang="en-US" dirty="0"/>
              <a:t>Each unit has a </a:t>
            </a:r>
            <a:r>
              <a:rPr lang="en-US" b="1" dirty="0"/>
              <a:t>limited</a:t>
            </a:r>
            <a:r>
              <a:rPr lang="en-US" dirty="0"/>
              <a:t> amount of local transient memory</a:t>
            </a:r>
          </a:p>
          <a:p>
            <a:r>
              <a:rPr lang="en-US" dirty="0"/>
              <a:t>The units communicate via </a:t>
            </a:r>
            <a:r>
              <a:rPr lang="en-US" b="1" dirty="0"/>
              <a:t>directional</a:t>
            </a:r>
            <a:r>
              <a:rPr lang="en-US" dirty="0"/>
              <a:t> channels ("connections")</a:t>
            </a:r>
          </a:p>
          <a:p>
            <a:r>
              <a:rPr lang="en-US" dirty="0"/>
              <a:t>The units operate only on their </a:t>
            </a:r>
            <a:r>
              <a:rPr lang="en-US" b="1" dirty="0"/>
              <a:t>local</a:t>
            </a:r>
            <a:r>
              <a:rPr lang="en-US" dirty="0"/>
              <a:t> data and on the inputs, they receive via the connections.</a:t>
            </a:r>
            <a:r>
              <a:rPr lang="en-US" dirty="0">
                <a:solidFill>
                  <a:srgbClr val="C00000"/>
                </a:solidFill>
              </a:rPr>
              <a:t> </a:t>
            </a:r>
          </a:p>
        </p:txBody>
      </p:sp>
      <p:sp>
        <p:nvSpPr>
          <p:cNvPr id="4" name="Footer Placeholder 3">
            <a:extLst>
              <a:ext uri="{FF2B5EF4-FFF2-40B4-BE49-F238E27FC236}">
                <a16:creationId xmlns:a16="http://schemas.microsoft.com/office/drawing/2014/main" id="{F3CD718F-D9BE-4FEC-A5DE-2F8D63516939}"/>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855043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4351338"/>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The identity activation function generates RASE over a wide range</a:t>
            </a:r>
          </a:p>
          <a:p>
            <a:r>
              <a:rPr lang="en-US" dirty="0"/>
              <a:t>The logistic and the tanh activation functions tend to produce a constant (or almost constant) RASE</a:t>
            </a:r>
          </a:p>
          <a:p>
            <a:r>
              <a:rPr lang="en-US" dirty="0"/>
              <a:t>The RELU activation function can generate quite low RASE</a:t>
            </a:r>
          </a:p>
        </p:txBody>
      </p:sp>
      <p:pic>
        <p:nvPicPr>
          <p:cNvPr id="4" name="Picture 3">
            <a:extLst>
              <a:ext uri="{FF2B5EF4-FFF2-40B4-BE49-F238E27FC236}">
                <a16:creationId xmlns:a16="http://schemas.microsoft.com/office/drawing/2014/main" id="{57A0FBC4-30D5-4973-A3AB-5BB7193A5662}"/>
              </a:ext>
            </a:extLst>
          </p:cNvPr>
          <p:cNvPicPr>
            <a:picLocks noChangeAspect="1"/>
          </p:cNvPicPr>
          <p:nvPr/>
        </p:nvPicPr>
        <p:blipFill>
          <a:blip r:embed="rId3"/>
          <a:stretch>
            <a:fillRect/>
          </a:stretch>
        </p:blipFill>
        <p:spPr>
          <a:xfrm>
            <a:off x="838200" y="1825625"/>
            <a:ext cx="5486400" cy="3553227"/>
          </a:xfrm>
          <a:prstGeom prst="rect">
            <a:avLst/>
          </a:prstGeom>
        </p:spPr>
      </p:pic>
    </p:spTree>
    <p:extLst>
      <p:ext uri="{BB962C8B-B14F-4D97-AF65-F5344CB8AC3E}">
        <p14:creationId xmlns:p14="http://schemas.microsoft.com/office/powerpoint/2010/main" val="1599077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4351338"/>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More layers bring the RASE down</a:t>
            </a:r>
          </a:p>
          <a:p>
            <a:r>
              <a:rPr lang="en-US" dirty="0"/>
              <a:t>However, do not overdo it because the 10-layers solution generates RASE over a wide range</a:t>
            </a:r>
          </a:p>
        </p:txBody>
      </p:sp>
      <p:pic>
        <p:nvPicPr>
          <p:cNvPr id="5" name="Picture 4">
            <a:extLst>
              <a:ext uri="{FF2B5EF4-FFF2-40B4-BE49-F238E27FC236}">
                <a16:creationId xmlns:a16="http://schemas.microsoft.com/office/drawing/2014/main" id="{953EA8B9-75CD-475E-A90A-F83058EFC42F}"/>
              </a:ext>
            </a:extLst>
          </p:cNvPr>
          <p:cNvPicPr>
            <a:picLocks noChangeAspect="1"/>
          </p:cNvPicPr>
          <p:nvPr/>
        </p:nvPicPr>
        <p:blipFill>
          <a:blip r:embed="rId3"/>
          <a:stretch>
            <a:fillRect/>
          </a:stretch>
        </p:blipFill>
        <p:spPr>
          <a:xfrm>
            <a:off x="838200" y="1825625"/>
            <a:ext cx="5486400" cy="3553227"/>
          </a:xfrm>
          <a:prstGeom prst="rect">
            <a:avLst/>
          </a:prstGeom>
        </p:spPr>
      </p:pic>
    </p:spTree>
    <p:extLst>
      <p:ext uri="{BB962C8B-B14F-4D97-AF65-F5344CB8AC3E}">
        <p14:creationId xmlns:p14="http://schemas.microsoft.com/office/powerpoint/2010/main" val="3947971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4351338"/>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Too few neurons and too many neurons per layer do not necessarily generate low RASE</a:t>
            </a:r>
          </a:p>
          <a:p>
            <a:r>
              <a:rPr lang="en-US" dirty="0"/>
              <a:t>Need to find the delicate balance</a:t>
            </a:r>
          </a:p>
        </p:txBody>
      </p:sp>
      <p:pic>
        <p:nvPicPr>
          <p:cNvPr id="8" name="Picture 7">
            <a:extLst>
              <a:ext uri="{FF2B5EF4-FFF2-40B4-BE49-F238E27FC236}">
                <a16:creationId xmlns:a16="http://schemas.microsoft.com/office/drawing/2014/main" id="{BF9B66CC-B469-4609-8833-B17238524EE9}"/>
              </a:ext>
            </a:extLst>
          </p:cNvPr>
          <p:cNvPicPr>
            <a:picLocks noChangeAspect="1"/>
          </p:cNvPicPr>
          <p:nvPr/>
        </p:nvPicPr>
        <p:blipFill>
          <a:blip r:embed="rId3"/>
          <a:stretch>
            <a:fillRect/>
          </a:stretch>
        </p:blipFill>
        <p:spPr>
          <a:xfrm>
            <a:off x="838200" y="1825625"/>
            <a:ext cx="5486400" cy="3553226"/>
          </a:xfrm>
          <a:prstGeom prst="rect">
            <a:avLst/>
          </a:prstGeom>
        </p:spPr>
      </p:pic>
    </p:spTree>
    <p:extLst>
      <p:ext uri="{BB962C8B-B14F-4D97-AF65-F5344CB8AC3E}">
        <p14:creationId xmlns:p14="http://schemas.microsoft.com/office/powerpoint/2010/main" val="218700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7221894" y="1870075"/>
            <a:ext cx="3851987" cy="4351338"/>
          </a:xfrm>
          <a:solidFill>
            <a:schemeClr val="accent2">
              <a:lumMod val="20000"/>
              <a:lumOff val="80000"/>
            </a:schemeClr>
          </a:solidFill>
          <a:ln w="19050">
            <a:solidFill>
              <a:schemeClr val="tx1"/>
            </a:solidFill>
          </a:ln>
        </p:spPr>
        <p:txBody>
          <a:bodyPr>
            <a:normAutofit fontScale="92500"/>
          </a:bodyPr>
          <a:lstStyle/>
          <a:p>
            <a:pPr marL="0" indent="0">
              <a:buNone/>
            </a:pPr>
            <a:r>
              <a:rPr lang="en-US" i="1" dirty="0"/>
              <a:t>Lowest Ten RASEs</a:t>
            </a:r>
          </a:p>
          <a:p>
            <a:r>
              <a:rPr lang="en-US" dirty="0"/>
              <a:t>Lowest RASE comes from a one-layer NN with 10 neurons and RELU activation function</a:t>
            </a:r>
          </a:p>
          <a:p>
            <a:r>
              <a:rPr lang="en-US" dirty="0"/>
              <a:t>Second lowest RASE comes from a four-layer NN with 15 neurons each layer and an identity activation function</a:t>
            </a:r>
          </a:p>
        </p:txBody>
      </p:sp>
      <p:graphicFrame>
        <p:nvGraphicFramePr>
          <p:cNvPr id="8" name="Table 7">
            <a:extLst>
              <a:ext uri="{FF2B5EF4-FFF2-40B4-BE49-F238E27FC236}">
                <a16:creationId xmlns:a16="http://schemas.microsoft.com/office/drawing/2014/main" id="{FCB62855-B564-46C4-B55E-55A6B975F154}"/>
              </a:ext>
            </a:extLst>
          </p:cNvPr>
          <p:cNvGraphicFramePr>
            <a:graphicFrameLocks noGrp="1"/>
          </p:cNvGraphicFramePr>
          <p:nvPr>
            <p:extLst>
              <p:ext uri="{D42A27DB-BD31-4B8C-83A1-F6EECF244321}">
                <p14:modId xmlns:p14="http://schemas.microsoft.com/office/powerpoint/2010/main" val="982393950"/>
              </p:ext>
            </p:extLst>
          </p:nvPr>
        </p:nvGraphicFramePr>
        <p:xfrm>
          <a:off x="712237" y="1870075"/>
          <a:ext cx="6248400" cy="4351020"/>
        </p:xfrm>
        <a:graphic>
          <a:graphicData uri="http://schemas.openxmlformats.org/drawingml/2006/table">
            <a:tbl>
              <a:tblPr firstRow="1">
                <a:tableStyleId>{FABFCF23-3B69-468F-B69F-88F6DE6A72F2}</a:tableStyleId>
              </a:tblPr>
              <a:tblGrid>
                <a:gridCol w="1562100">
                  <a:extLst>
                    <a:ext uri="{9D8B030D-6E8A-4147-A177-3AD203B41FA5}">
                      <a16:colId xmlns:a16="http://schemas.microsoft.com/office/drawing/2014/main" val="2655041991"/>
                    </a:ext>
                  </a:extLst>
                </a:gridCol>
                <a:gridCol w="1562100">
                  <a:extLst>
                    <a:ext uri="{9D8B030D-6E8A-4147-A177-3AD203B41FA5}">
                      <a16:colId xmlns:a16="http://schemas.microsoft.com/office/drawing/2014/main" val="3994159751"/>
                    </a:ext>
                  </a:extLst>
                </a:gridCol>
                <a:gridCol w="1562100">
                  <a:extLst>
                    <a:ext uri="{9D8B030D-6E8A-4147-A177-3AD203B41FA5}">
                      <a16:colId xmlns:a16="http://schemas.microsoft.com/office/drawing/2014/main" val="106730127"/>
                    </a:ext>
                  </a:extLst>
                </a:gridCol>
                <a:gridCol w="1562100">
                  <a:extLst>
                    <a:ext uri="{9D8B030D-6E8A-4147-A177-3AD203B41FA5}">
                      <a16:colId xmlns:a16="http://schemas.microsoft.com/office/drawing/2014/main" val="3549023955"/>
                    </a:ext>
                  </a:extLst>
                </a:gridCol>
              </a:tblGrid>
              <a:tr h="182880">
                <a:tc>
                  <a:txBody>
                    <a:bodyPr/>
                    <a:lstStyle/>
                    <a:p>
                      <a:pPr algn="ctr" fontAlgn="b"/>
                      <a:r>
                        <a:rPr lang="en-US" sz="2000" u="none" strike="noStrike" dirty="0">
                          <a:effectLst/>
                        </a:rPr>
                        <a:t>Activation Function</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Number of Layers</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Number of Hidden Neurons Per Layer</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Root Average Squared Error</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6532765"/>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0.339931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5049318"/>
                  </a:ext>
                </a:extLst>
              </a:tr>
              <a:tr h="182880">
                <a:tc>
                  <a:txBody>
                    <a:bodyPr/>
                    <a:lstStyle/>
                    <a:p>
                      <a:pPr algn="l" fontAlgn="b"/>
                      <a:r>
                        <a:rPr lang="en-US" sz="2000" b="0" i="0" u="none" strike="noStrike">
                          <a:solidFill>
                            <a:srgbClr val="000000"/>
                          </a:solidFill>
                          <a:effectLst/>
                          <a:latin typeface="Calibri" panose="020F0502020204030204" pitchFamily="34" charset="0"/>
                        </a:rPr>
                        <a:t>identity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0.340524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454672"/>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0.355239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1515004"/>
                  </a:ext>
                </a:extLst>
              </a:tr>
              <a:tr h="182880">
                <a:tc>
                  <a:txBody>
                    <a:bodyPr/>
                    <a:lstStyle/>
                    <a:p>
                      <a:pPr algn="l" fontAlgn="b"/>
                      <a:r>
                        <a:rPr lang="en-US" sz="2000" b="0" i="0" u="none" strike="noStrike">
                          <a:solidFill>
                            <a:srgbClr val="000000"/>
                          </a:solidFill>
                          <a:effectLst/>
                          <a:latin typeface="Calibri" panose="020F0502020204030204" pitchFamily="34" charset="0"/>
                        </a:rPr>
                        <a:t>identity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0.357415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3841264"/>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0.361307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9305992"/>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0.365300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514596"/>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0.366171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9596327"/>
                  </a:ext>
                </a:extLst>
              </a:tr>
              <a:tr h="182880">
                <a:tc>
                  <a:txBody>
                    <a:bodyPr/>
                    <a:lstStyle/>
                    <a:p>
                      <a:pPr algn="l" fontAlgn="b"/>
                      <a:r>
                        <a:rPr lang="en-US" sz="2000" b="0" i="0" u="none" strike="noStrike">
                          <a:solidFill>
                            <a:srgbClr val="000000"/>
                          </a:solidFill>
                          <a:effectLst/>
                          <a:latin typeface="Calibri" panose="020F0502020204030204" pitchFamily="34" charset="0"/>
                        </a:rPr>
                        <a:t>tanh</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0.368771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415227"/>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0.370680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5477601"/>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0.372216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480203"/>
                  </a:ext>
                </a:extLst>
              </a:tr>
            </a:tbl>
          </a:graphicData>
        </a:graphic>
      </p:graphicFrame>
    </p:spTree>
    <p:extLst>
      <p:ext uri="{BB962C8B-B14F-4D97-AF65-F5344CB8AC3E}">
        <p14:creationId xmlns:p14="http://schemas.microsoft.com/office/powerpoint/2010/main" val="2534669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A8CCAD-854D-402F-AA93-F55C092CCE93}"/>
              </a:ext>
            </a:extLst>
          </p:cNvPr>
          <p:cNvSpPr>
            <a:spLocks noGrp="1"/>
          </p:cNvSpPr>
          <p:nvPr>
            <p:ph idx="1"/>
          </p:nvPr>
        </p:nvSpPr>
        <p:spPr>
          <a:solidFill>
            <a:schemeClr val="accent4">
              <a:lumMod val="20000"/>
              <a:lumOff val="80000"/>
            </a:schemeClr>
          </a:solidFill>
        </p:spPr>
        <p:txBody>
          <a:bodyPr>
            <a:normAutofit fontScale="70000" lnSpcReduction="20000"/>
          </a:bodyPr>
          <a:lstStyle/>
          <a:p>
            <a:pPr marL="0" indent="0">
              <a:buNone/>
            </a:pPr>
            <a:r>
              <a:rPr lang="en-US" dirty="0">
                <a:latin typeface="Consolas" panose="020B0609020204030204" pitchFamily="49" charset="0"/>
              </a:rPr>
              <a:t># Train this NN: RELU, 1-layer, 10-neurons each</a:t>
            </a:r>
          </a:p>
          <a:p>
            <a:pPr marL="0" indent="0">
              <a:buNone/>
            </a:pPr>
            <a:r>
              <a:rPr lang="en-US" dirty="0" err="1">
                <a:latin typeface="Consolas" panose="020B0609020204030204" pitchFamily="49" charset="0"/>
              </a:rPr>
              <a:t>actFunc</a:t>
            </a:r>
            <a:r>
              <a:rPr lang="en-US" dirty="0">
                <a:latin typeface="Consolas" panose="020B0609020204030204" pitchFamily="49" charset="0"/>
              </a:rPr>
              <a:t> = '</a:t>
            </a:r>
            <a:r>
              <a:rPr lang="en-US" dirty="0" err="1">
                <a:latin typeface="Consolas" panose="020B0609020204030204" pitchFamily="49" charset="0"/>
              </a:rPr>
              <a:t>relu</a:t>
            </a:r>
            <a:r>
              <a:rPr lang="en-US" dirty="0">
                <a:latin typeface="Consolas" panose="020B0609020204030204" pitchFamily="49" charset="0"/>
              </a:rPr>
              <a:t>'</a:t>
            </a:r>
          </a:p>
          <a:p>
            <a:pPr marL="0" indent="0">
              <a:buNone/>
            </a:pPr>
            <a:r>
              <a:rPr lang="en-US" dirty="0" err="1">
                <a:latin typeface="Consolas" panose="020B0609020204030204" pitchFamily="49" charset="0"/>
              </a:rPr>
              <a:t>nLayer</a:t>
            </a:r>
            <a:r>
              <a:rPr lang="en-US" dirty="0">
                <a:latin typeface="Consolas" panose="020B0609020204030204" pitchFamily="49" charset="0"/>
              </a:rPr>
              <a:t> = 1</a:t>
            </a:r>
          </a:p>
          <a:p>
            <a:pPr marL="0" indent="0">
              <a:buNone/>
            </a:pPr>
            <a:r>
              <a:rPr lang="en-US" dirty="0" err="1">
                <a:latin typeface="Consolas" panose="020B0609020204030204" pitchFamily="49" charset="0"/>
              </a:rPr>
              <a:t>nHiddenNeuron</a:t>
            </a:r>
            <a:r>
              <a:rPr lang="en-US" dirty="0">
                <a:latin typeface="Consolas" panose="020B0609020204030204" pitchFamily="49" charset="0"/>
              </a:rPr>
              <a:t> = 10</a:t>
            </a:r>
          </a:p>
          <a:p>
            <a:pPr marL="0" indent="0">
              <a:buNone/>
            </a:pPr>
            <a:r>
              <a:rPr lang="en-US" dirty="0" err="1">
                <a:latin typeface="Consolas" panose="020B0609020204030204" pitchFamily="49" charset="0"/>
              </a:rPr>
              <a:t>nnObj</a:t>
            </a:r>
            <a:r>
              <a:rPr lang="en-US" dirty="0">
                <a:latin typeface="Consolas" panose="020B0609020204030204" pitchFamily="49" charset="0"/>
              </a:rPr>
              <a:t> = </a:t>
            </a:r>
            <a:r>
              <a:rPr lang="en-US" dirty="0" err="1">
                <a:latin typeface="Consolas" panose="020B0609020204030204" pitchFamily="49" charset="0"/>
              </a:rPr>
              <a:t>nn.MLPClassifier</a:t>
            </a:r>
            <a:r>
              <a:rPr lang="en-US" dirty="0">
                <a:latin typeface="Consolas" panose="020B0609020204030204" pitchFamily="49" charset="0"/>
              </a:rPr>
              <a:t>(</a:t>
            </a:r>
            <a:r>
              <a:rPr lang="en-US" dirty="0" err="1">
                <a:latin typeface="Consolas" panose="020B0609020204030204" pitchFamily="49" charset="0"/>
              </a:rPr>
              <a:t>hidden_layer_sizes</a:t>
            </a:r>
            <a:r>
              <a:rPr lang="en-US" dirty="0">
                <a:latin typeface="Consolas" panose="020B0609020204030204" pitchFamily="49" charset="0"/>
              </a:rPr>
              <a:t> = (</a:t>
            </a:r>
            <a:r>
              <a:rPr lang="en-US" dirty="0" err="1">
                <a:latin typeface="Consolas" panose="020B0609020204030204" pitchFamily="49" charset="0"/>
              </a:rPr>
              <a:t>nHiddenNeuron</a:t>
            </a:r>
            <a:r>
              <a:rPr lang="en-US" dirty="0">
                <a:latin typeface="Consolas" panose="020B0609020204030204" pitchFamily="49" charset="0"/>
              </a:rPr>
              <a:t>,)*</a:t>
            </a:r>
            <a:r>
              <a:rPr lang="en-US" dirty="0" err="1">
                <a:latin typeface="Consolas" panose="020B0609020204030204" pitchFamily="49" charset="0"/>
              </a:rPr>
              <a:t>nLayer</a:t>
            </a:r>
            <a:r>
              <a:rPr lang="en-US" dirty="0">
                <a:latin typeface="Consolas" panose="020B0609020204030204" pitchFamily="49" charset="0"/>
              </a:rPr>
              <a:t>,</a:t>
            </a:r>
          </a:p>
          <a:p>
            <a:pPr marL="0" indent="0">
              <a:buNone/>
            </a:pPr>
            <a:r>
              <a:rPr lang="en-US" dirty="0">
                <a:latin typeface="Consolas" panose="020B0609020204030204" pitchFamily="49" charset="0"/>
              </a:rPr>
              <a:t>                         activation = </a:t>
            </a:r>
            <a:r>
              <a:rPr lang="en-US" dirty="0" err="1">
                <a:latin typeface="Consolas" panose="020B0609020204030204" pitchFamily="49" charset="0"/>
              </a:rPr>
              <a:t>actFunc</a:t>
            </a:r>
            <a:r>
              <a:rPr lang="en-US" dirty="0">
                <a:latin typeface="Consolas" panose="020B0609020204030204" pitchFamily="49" charset="0"/>
              </a:rPr>
              <a:t>, verbose = False,</a:t>
            </a:r>
          </a:p>
          <a:p>
            <a:pPr marL="0" indent="0">
              <a:buNone/>
            </a:pPr>
            <a:r>
              <a:rPr lang="en-US" dirty="0">
                <a:latin typeface="Consolas" panose="020B0609020204030204" pitchFamily="49" charset="0"/>
              </a:rPr>
              <a:t>                         solver = '</a:t>
            </a:r>
            <a:r>
              <a:rPr lang="en-US" dirty="0" err="1">
                <a:latin typeface="Consolas" panose="020B0609020204030204" pitchFamily="49" charset="0"/>
              </a:rPr>
              <a:t>lbfgs</a:t>
            </a:r>
            <a:r>
              <a:rPr lang="en-US" dirty="0">
                <a:latin typeface="Consolas" panose="020B0609020204030204" pitchFamily="49" charset="0"/>
              </a:rPr>
              <a:t>', </a:t>
            </a:r>
            <a:r>
              <a:rPr lang="en-US" dirty="0" err="1">
                <a:latin typeface="Consolas" panose="020B0609020204030204" pitchFamily="49" charset="0"/>
              </a:rPr>
              <a:t>learning_rate_init</a:t>
            </a:r>
            <a:r>
              <a:rPr lang="en-US" dirty="0">
                <a:latin typeface="Consolas" panose="020B0609020204030204" pitchFamily="49" charset="0"/>
              </a:rPr>
              <a:t> = 0.1,</a:t>
            </a:r>
          </a:p>
          <a:p>
            <a:pPr marL="0" indent="0">
              <a:buNone/>
            </a:pPr>
            <a:r>
              <a:rPr lang="en-US" dirty="0">
                <a:latin typeface="Consolas" panose="020B0609020204030204" pitchFamily="49" charset="0"/>
              </a:rPr>
              <a:t>                         </a:t>
            </a:r>
            <a:r>
              <a:rPr lang="en-US" dirty="0" err="1">
                <a:latin typeface="Consolas" panose="020B0609020204030204" pitchFamily="49" charset="0"/>
              </a:rPr>
              <a:t>max_iter</a:t>
            </a:r>
            <a:r>
              <a:rPr lang="en-US" dirty="0">
                <a:latin typeface="Consolas" panose="020B0609020204030204" pitchFamily="49" charset="0"/>
              </a:rPr>
              <a:t> = 10000, </a:t>
            </a:r>
            <a:r>
              <a:rPr lang="en-US" dirty="0" err="1">
                <a:latin typeface="Consolas" panose="020B0609020204030204" pitchFamily="49" charset="0"/>
              </a:rPr>
              <a:t>random_state</a:t>
            </a:r>
            <a:r>
              <a:rPr lang="en-US" dirty="0">
                <a:latin typeface="Consolas" panose="020B0609020204030204" pitchFamily="49" charset="0"/>
              </a:rPr>
              <a:t> = 20201104)</a:t>
            </a:r>
          </a:p>
          <a:p>
            <a:pPr marL="0" indent="0">
              <a:buNone/>
            </a:pPr>
            <a:endParaRPr lang="en-US" dirty="0">
              <a:latin typeface="Consolas" panose="020B0609020204030204" pitchFamily="49" charset="0"/>
            </a:endParaRPr>
          </a:p>
          <a:p>
            <a:pPr marL="0" indent="0">
              <a:buNone/>
            </a:pPr>
            <a:r>
              <a:rPr lang="en-US" dirty="0" err="1">
                <a:latin typeface="Consolas" panose="020B0609020204030204" pitchFamily="49" charset="0"/>
              </a:rPr>
              <a:t>thisFit</a:t>
            </a:r>
            <a:r>
              <a:rPr lang="en-US" dirty="0">
                <a:latin typeface="Consolas" panose="020B0609020204030204" pitchFamily="49" charset="0"/>
              </a:rPr>
              <a:t> = </a:t>
            </a:r>
            <a:r>
              <a:rPr lang="en-US" dirty="0" err="1">
                <a:latin typeface="Consolas" panose="020B0609020204030204" pitchFamily="49" charset="0"/>
              </a:rPr>
              <a:t>nnObj.fit</a:t>
            </a:r>
            <a:r>
              <a:rPr lang="en-US" dirty="0">
                <a:latin typeface="Consolas" panose="020B0609020204030204" pitchFamily="49" charset="0"/>
              </a:rPr>
              <a:t>(X, y)</a:t>
            </a:r>
          </a:p>
          <a:p>
            <a:pPr marL="0" indent="0">
              <a:buNone/>
            </a:pPr>
            <a:r>
              <a:rPr lang="en-US" dirty="0" err="1">
                <a:latin typeface="Consolas" panose="020B0609020204030204" pitchFamily="49" charset="0"/>
              </a:rPr>
              <a:t>y_predProb</a:t>
            </a:r>
            <a:r>
              <a:rPr lang="en-US" dirty="0">
                <a:latin typeface="Consolas" panose="020B0609020204030204" pitchFamily="49" charset="0"/>
              </a:rPr>
              <a:t> = </a:t>
            </a:r>
            <a:r>
              <a:rPr lang="en-US" dirty="0" err="1">
                <a:latin typeface="Consolas" panose="020B0609020204030204" pitchFamily="49" charset="0"/>
              </a:rPr>
              <a:t>nnObj.predict_proba</a:t>
            </a:r>
            <a:r>
              <a:rPr lang="en-US" dirty="0">
                <a:latin typeface="Consolas" panose="020B0609020204030204" pitchFamily="49" charset="0"/>
              </a:rPr>
              <a:t>(X)</a:t>
            </a:r>
          </a:p>
        </p:txBody>
      </p:sp>
      <p:sp>
        <p:nvSpPr>
          <p:cNvPr id="2" name="Title 1"/>
          <p:cNvSpPr>
            <a:spLocks noGrp="1"/>
          </p:cNvSpPr>
          <p:nvPr>
            <p:ph type="title"/>
          </p:nvPr>
        </p:nvSpPr>
        <p:spPr/>
        <p:txBody>
          <a:bodyPr/>
          <a:lstStyle/>
          <a:p>
            <a:r>
              <a:rPr lang="en-US" b="1" dirty="0">
                <a:solidFill>
                  <a:schemeClr val="bg1"/>
                </a:solidFill>
              </a:rPr>
              <a:t>Classification Neural Network on Cars</a:t>
            </a:r>
            <a:br>
              <a:rPr lang="en-US" b="1" dirty="0">
                <a:solidFill>
                  <a:schemeClr val="bg1"/>
                </a:solidFill>
              </a:rPr>
            </a:br>
            <a:r>
              <a:rPr lang="en-US" sz="2400" b="1" dirty="0">
                <a:solidFill>
                  <a:schemeClr val="bg1"/>
                </a:solidFill>
              </a:rPr>
              <a:t>(</a:t>
            </a:r>
            <a:r>
              <a:rPr lang="en-US" sz="2400" b="1" dirty="0" err="1">
                <a:solidFill>
                  <a:schemeClr val="bg1"/>
                </a:solidFill>
              </a:rPr>
              <a:t>relu</a:t>
            </a:r>
            <a:r>
              <a:rPr lang="en-US" sz="2400" b="1" dirty="0">
                <a:solidFill>
                  <a:schemeClr val="bg1"/>
                </a:solidFill>
              </a:rPr>
              <a:t> / 1 Layer / 10 Neurons Per Layer)</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798723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Visualize Classification Accuracy</a:t>
            </a:r>
            <a:br>
              <a:rPr lang="en-US" b="1" dirty="0">
                <a:solidFill>
                  <a:schemeClr val="bg1"/>
                </a:solidFill>
              </a:rPr>
            </a:br>
            <a:r>
              <a:rPr lang="en-US" sz="2400" b="1" dirty="0">
                <a:solidFill>
                  <a:schemeClr val="bg1"/>
                </a:solidFill>
              </a:rPr>
              <a:t>(</a:t>
            </a:r>
            <a:r>
              <a:rPr lang="en-US" sz="2400" b="1" dirty="0" err="1">
                <a:solidFill>
                  <a:schemeClr val="bg1"/>
                </a:solidFill>
              </a:rPr>
              <a:t>relu</a:t>
            </a:r>
            <a:r>
              <a:rPr lang="en-US" sz="2400" b="1" dirty="0">
                <a:solidFill>
                  <a:schemeClr val="bg1"/>
                </a:solidFill>
              </a:rPr>
              <a:t> / 1 Layer / 10 Neurons Per Layer)</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75</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2020 by Ming-Long Lam, Ph.D.</a:t>
            </a:r>
          </a:p>
        </p:txBody>
      </p:sp>
      <p:sp>
        <p:nvSpPr>
          <p:cNvPr id="6" name="Content Placeholder 5">
            <a:extLst>
              <a:ext uri="{FF2B5EF4-FFF2-40B4-BE49-F238E27FC236}">
                <a16:creationId xmlns:a16="http://schemas.microsoft.com/office/drawing/2014/main" id="{F9F3A0BE-46FB-403D-8B96-EB145FEB4626}"/>
              </a:ext>
            </a:extLst>
          </p:cNvPr>
          <p:cNvSpPr>
            <a:spLocks noGrp="1"/>
          </p:cNvSpPr>
          <p:nvPr>
            <p:ph idx="1"/>
          </p:nvPr>
        </p:nvSpPr>
        <p:spPr>
          <a:xfrm>
            <a:off x="7412477" y="1825625"/>
            <a:ext cx="3941323" cy="4351338"/>
          </a:xfrm>
          <a:ln w="19050">
            <a:solidFill>
              <a:schemeClr val="tx1"/>
            </a:solidFill>
          </a:ln>
        </p:spPr>
        <p:txBody>
          <a:bodyPr/>
          <a:lstStyle/>
          <a:p>
            <a:r>
              <a:rPr lang="en-US" dirty="0"/>
              <a:t>Paneled histogram</a:t>
            </a:r>
          </a:p>
          <a:p>
            <a:r>
              <a:rPr lang="en-US" dirty="0"/>
              <a:t>Ideally, the bars should concentrate at 0 </a:t>
            </a:r>
            <a:r>
              <a:rPr lang="en-US" dirty="0">
                <a:solidFill>
                  <a:srgbClr val="FF0000"/>
                </a:solidFill>
              </a:rPr>
              <a:t>(1)</a:t>
            </a:r>
            <a:r>
              <a:rPr lang="en-US" dirty="0"/>
              <a:t> when the observed category is different from </a:t>
            </a:r>
            <a:r>
              <a:rPr lang="en-US" dirty="0">
                <a:solidFill>
                  <a:srgbClr val="FF0000"/>
                </a:solidFill>
              </a:rPr>
              <a:t>(same as )</a:t>
            </a:r>
            <a:r>
              <a:rPr lang="en-US" dirty="0"/>
              <a:t> that of the predicted probability.</a:t>
            </a:r>
          </a:p>
          <a:p>
            <a:endParaRPr lang="en-US" dirty="0"/>
          </a:p>
        </p:txBody>
      </p:sp>
      <p:pic>
        <p:nvPicPr>
          <p:cNvPr id="11" name="Picture 10">
            <a:extLst>
              <a:ext uri="{FF2B5EF4-FFF2-40B4-BE49-F238E27FC236}">
                <a16:creationId xmlns:a16="http://schemas.microsoft.com/office/drawing/2014/main" id="{6FE71E08-F1DE-4D3A-8D19-6B63B7CCD427}"/>
              </a:ext>
            </a:extLst>
          </p:cNvPr>
          <p:cNvPicPr>
            <a:picLocks noChangeAspect="1"/>
          </p:cNvPicPr>
          <p:nvPr/>
        </p:nvPicPr>
        <p:blipFill>
          <a:blip r:embed="rId3"/>
          <a:stretch>
            <a:fillRect/>
          </a:stretch>
        </p:blipFill>
        <p:spPr>
          <a:xfrm>
            <a:off x="694516" y="1823244"/>
            <a:ext cx="6400800" cy="4400550"/>
          </a:xfrm>
          <a:prstGeom prst="rect">
            <a:avLst/>
          </a:prstGeom>
        </p:spPr>
      </p:pic>
    </p:spTree>
    <p:extLst>
      <p:ext uri="{BB962C8B-B14F-4D97-AF65-F5344CB8AC3E}">
        <p14:creationId xmlns:p14="http://schemas.microsoft.com/office/powerpoint/2010/main" val="2050774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Some After Thoughts</a:t>
            </a:r>
          </a:p>
        </p:txBody>
      </p:sp>
      <p:sp>
        <p:nvSpPr>
          <p:cNvPr id="7" name="Slide Number Placeholder 6"/>
          <p:cNvSpPr>
            <a:spLocks noGrp="1"/>
          </p:cNvSpPr>
          <p:nvPr>
            <p:ph type="sldNum" sz="quarter" idx="12"/>
          </p:nvPr>
        </p:nvSpPr>
        <p:spPr/>
        <p:txBody>
          <a:bodyPr/>
          <a:lstStyle/>
          <a:p>
            <a:fld id="{1C20BA80-1909-427C-B3BD-3DD8AEAFD5BE}" type="slidenum">
              <a:rPr lang="en-US" smtClean="0"/>
              <a:t>76</a:t>
            </a:fld>
            <a:endParaRPr lang="en-US" dirty="0"/>
          </a:p>
        </p:txBody>
      </p:sp>
      <p:graphicFrame>
        <p:nvGraphicFramePr>
          <p:cNvPr id="4" name="Content Placeholder 3">
            <a:extLst>
              <a:ext uri="{FF2B5EF4-FFF2-40B4-BE49-F238E27FC236}">
                <a16:creationId xmlns:a16="http://schemas.microsoft.com/office/drawing/2014/main" id="{EF2529FB-4A30-401A-95BB-EC49365EA37B}"/>
              </a:ext>
            </a:extLst>
          </p:cNvPr>
          <p:cNvGraphicFramePr>
            <a:graphicFrameLocks noGrp="1"/>
          </p:cNvGraphicFramePr>
          <p:nvPr>
            <p:ph idx="1"/>
            <p:extLst>
              <p:ext uri="{D42A27DB-BD31-4B8C-83A1-F6EECF244321}">
                <p14:modId xmlns:p14="http://schemas.microsoft.com/office/powerpoint/2010/main" val="40301035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98DEDDA-AA52-4214-A071-2D3F1066C35A}"/>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06130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Computing Resources</a:t>
            </a:r>
          </a:p>
        </p:txBody>
      </p:sp>
      <p:sp>
        <p:nvSpPr>
          <p:cNvPr id="7" name="Slide Number Placeholder 6"/>
          <p:cNvSpPr>
            <a:spLocks noGrp="1"/>
          </p:cNvSpPr>
          <p:nvPr>
            <p:ph type="sldNum" sz="quarter" idx="12"/>
          </p:nvPr>
        </p:nvSpPr>
        <p:spPr/>
        <p:txBody>
          <a:bodyPr/>
          <a:lstStyle/>
          <a:p>
            <a:fld id="{1C20BA80-1909-427C-B3BD-3DD8AEAFD5BE}" type="slidenum">
              <a:rPr lang="en-US" smtClean="0"/>
              <a:t>77</a:t>
            </a:fld>
            <a:endParaRPr lang="en-US" dirty="0"/>
          </a:p>
        </p:txBody>
      </p:sp>
      <p:graphicFrame>
        <p:nvGraphicFramePr>
          <p:cNvPr id="3" name="Diagram 2">
            <a:extLst>
              <a:ext uri="{FF2B5EF4-FFF2-40B4-BE49-F238E27FC236}">
                <a16:creationId xmlns:a16="http://schemas.microsoft.com/office/drawing/2014/main" id="{D02B76F8-B8A6-4074-9580-5C201B89D966}"/>
              </a:ext>
            </a:extLst>
          </p:cNvPr>
          <p:cNvGraphicFramePr/>
          <p:nvPr>
            <p:extLst>
              <p:ext uri="{D42A27DB-BD31-4B8C-83A1-F6EECF244321}">
                <p14:modId xmlns:p14="http://schemas.microsoft.com/office/powerpoint/2010/main" val="2216553030"/>
              </p:ext>
            </p:extLst>
          </p:nvPr>
        </p:nvGraphicFramePr>
        <p:xfrm>
          <a:off x="838200" y="1690688"/>
          <a:ext cx="10515600" cy="2079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CC2EF6ED-13AF-4DC4-B6A6-E13901745965}"/>
              </a:ext>
            </a:extLst>
          </p:cNvPr>
          <p:cNvGraphicFramePr/>
          <p:nvPr>
            <p:extLst>
              <p:ext uri="{D42A27DB-BD31-4B8C-83A1-F6EECF244321}">
                <p14:modId xmlns:p14="http://schemas.microsoft.com/office/powerpoint/2010/main" val="1020357648"/>
              </p:ext>
            </p:extLst>
          </p:nvPr>
        </p:nvGraphicFramePr>
        <p:xfrm>
          <a:off x="838200" y="3770205"/>
          <a:ext cx="10515600" cy="20795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6" name="Picture 2" descr="Image result for CPU time">
            <a:extLst>
              <a:ext uri="{FF2B5EF4-FFF2-40B4-BE49-F238E27FC236}">
                <a16:creationId xmlns:a16="http://schemas.microsoft.com/office/drawing/2014/main" id="{E83037D2-8EC7-416B-A331-74203437FE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0367" y="370671"/>
            <a:ext cx="2716949"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82761E8-1964-4B6C-8430-8C78FD091B5D}"/>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2988879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Few Words on Deep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78</a:t>
            </a:fld>
            <a:endParaRPr lang="en-US" dirty="0"/>
          </a:p>
        </p:txBody>
      </p:sp>
      <p:sp>
        <p:nvSpPr>
          <p:cNvPr id="3" name="Content Placeholder 2"/>
          <p:cNvSpPr>
            <a:spLocks noGrp="1"/>
          </p:cNvSpPr>
          <p:nvPr>
            <p:ph idx="1"/>
          </p:nvPr>
        </p:nvSpPr>
        <p:spPr/>
        <p:txBody>
          <a:bodyPr>
            <a:normAutofit/>
          </a:bodyPr>
          <a:lstStyle/>
          <a:p>
            <a:r>
              <a:rPr lang="en-US" dirty="0"/>
              <a:t>Deep learning is a type of machine learning that trains a computer to perform human-like tasks, such as recognizing speech, identifying images or making predictions.</a:t>
            </a:r>
          </a:p>
          <a:p>
            <a:r>
              <a:rPr lang="en-US" dirty="0"/>
              <a:t>Instead of organizing data to run through predefined equations, deep learning sets up basic parameters about the data and trains the computer to learn on its own by recognizing patterns using many layers of processing.</a:t>
            </a:r>
          </a:p>
          <a:p>
            <a:r>
              <a:rPr lang="en-US" dirty="0"/>
              <a:t>New classes of neural networks have been developed that fit well for applications like text translation and image classification. </a:t>
            </a:r>
          </a:p>
          <a:p>
            <a:endParaRPr lang="en-US" dirty="0"/>
          </a:p>
        </p:txBody>
      </p:sp>
      <p:sp>
        <p:nvSpPr>
          <p:cNvPr id="4" name="Footer Placeholder 3">
            <a:extLst>
              <a:ext uri="{FF2B5EF4-FFF2-40B4-BE49-F238E27FC236}">
                <a16:creationId xmlns:a16="http://schemas.microsoft.com/office/drawing/2014/main" id="{218F4491-9273-40A1-AD6C-11C54E03641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983304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Convolution Neural Networks (CNN)</a:t>
            </a:r>
          </a:p>
        </p:txBody>
      </p:sp>
      <p:sp>
        <p:nvSpPr>
          <p:cNvPr id="7" name="Slide Number Placeholder 6"/>
          <p:cNvSpPr>
            <a:spLocks noGrp="1"/>
          </p:cNvSpPr>
          <p:nvPr>
            <p:ph type="sldNum" sz="quarter" idx="12"/>
          </p:nvPr>
        </p:nvSpPr>
        <p:spPr/>
        <p:txBody>
          <a:bodyPr/>
          <a:lstStyle/>
          <a:p>
            <a:fld id="{1C20BA80-1909-427C-B3BD-3DD8AEAFD5BE}" type="slidenum">
              <a:rPr lang="en-US" smtClean="0"/>
              <a:t>79</a:t>
            </a:fld>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CNNs are designed to take image data as input.</a:t>
            </a:r>
          </a:p>
          <a:p>
            <a:r>
              <a:rPr lang="en-US" dirty="0"/>
              <a:t>The layers in a CNN have 3 dimensions: width, height, and depth.</a:t>
            </a:r>
          </a:p>
          <a:p>
            <a:r>
              <a:rPr lang="en-US" dirty="0"/>
              <a:t>Every layer of a CNN transforms the 3-dimensional input volume to a 3-dimensional output volume of neuron activations. </a:t>
            </a:r>
          </a:p>
          <a:p>
            <a:endParaRPr lang="en-US" dirty="0"/>
          </a:p>
        </p:txBody>
      </p:sp>
      <p:pic>
        <p:nvPicPr>
          <p:cNvPr id="10" name="Picture 9">
            <a:extLst>
              <a:ext uri="{FF2B5EF4-FFF2-40B4-BE49-F238E27FC236}">
                <a16:creationId xmlns:a16="http://schemas.microsoft.com/office/drawing/2014/main" id="{E5C482B4-FAC9-41D8-8C6E-5FB6F5E63E74}"/>
              </a:ext>
            </a:extLst>
          </p:cNvPr>
          <p:cNvPicPr>
            <a:picLocks noChangeAspect="1"/>
          </p:cNvPicPr>
          <p:nvPr/>
        </p:nvPicPr>
        <p:blipFill>
          <a:blip r:embed="rId3"/>
          <a:stretch>
            <a:fillRect/>
          </a:stretch>
        </p:blipFill>
        <p:spPr>
          <a:xfrm>
            <a:off x="950848" y="4001294"/>
            <a:ext cx="5419725" cy="1924050"/>
          </a:xfrm>
          <a:prstGeom prst="rect">
            <a:avLst/>
          </a:prstGeom>
        </p:spPr>
      </p:pic>
      <p:sp>
        <p:nvSpPr>
          <p:cNvPr id="11" name="Rectangle 10">
            <a:extLst>
              <a:ext uri="{FF2B5EF4-FFF2-40B4-BE49-F238E27FC236}">
                <a16:creationId xmlns:a16="http://schemas.microsoft.com/office/drawing/2014/main" id="{080CD515-7B51-49B8-B3C9-47B84F752476}"/>
              </a:ext>
            </a:extLst>
          </p:cNvPr>
          <p:cNvSpPr/>
          <p:nvPr/>
        </p:nvSpPr>
        <p:spPr>
          <a:xfrm>
            <a:off x="838200" y="6031468"/>
            <a:ext cx="5442195" cy="369332"/>
          </a:xfrm>
          <a:prstGeom prst="rect">
            <a:avLst/>
          </a:prstGeom>
        </p:spPr>
        <p:txBody>
          <a:bodyPr wrap="none">
            <a:spAutoFit/>
          </a:bodyPr>
          <a:lstStyle/>
          <a:p>
            <a:r>
              <a:rPr lang="en-US" dirty="0">
                <a:hlinkClick r:id="rId4"/>
              </a:rPr>
              <a:t>Credit: http://cs231n.github.io/convolutional-networks/</a:t>
            </a:r>
            <a:endParaRPr lang="en-US" dirty="0"/>
          </a:p>
        </p:txBody>
      </p:sp>
      <p:sp>
        <p:nvSpPr>
          <p:cNvPr id="4" name="Footer Placeholder 3">
            <a:extLst>
              <a:ext uri="{FF2B5EF4-FFF2-40B4-BE49-F238E27FC236}">
                <a16:creationId xmlns:a16="http://schemas.microsoft.com/office/drawing/2014/main" id="{61A07CF7-D8DF-43A6-B22F-4A61C2AF22F4}"/>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370552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Perceptron</a:t>
            </a:r>
          </a:p>
        </p:txBody>
      </p:sp>
      <p:sp>
        <p:nvSpPr>
          <p:cNvPr id="3" name="Content Placeholder 2"/>
          <p:cNvSpPr>
            <a:spLocks noGrp="1"/>
          </p:cNvSpPr>
          <p:nvPr>
            <p:ph idx="1"/>
          </p:nvPr>
        </p:nvSpPr>
        <p:spPr>
          <a:xfrm>
            <a:off x="838201" y="1825625"/>
            <a:ext cx="6167592" cy="4351338"/>
          </a:xfrm>
        </p:spPr>
        <p:txBody>
          <a:bodyPr>
            <a:normAutofit fontScale="92500" lnSpcReduction="10000"/>
          </a:bodyPr>
          <a:lstStyle/>
          <a:p>
            <a:r>
              <a:rPr lang="en-US" dirty="0"/>
              <a:t>A single layer [artificial] neural network which has one hidden neuron</a:t>
            </a:r>
          </a:p>
          <a:p>
            <a:r>
              <a:rPr lang="en-US" dirty="0"/>
              <a:t>In the original definition, a perceptron takes several binary inputs and produces a single binary output</a:t>
            </a:r>
          </a:p>
          <a:p>
            <a:r>
              <a:rPr lang="en-US" dirty="0"/>
              <a:t>Developed by Frank Rosenblatt (1928 – 1971).</a:t>
            </a:r>
          </a:p>
          <a:p>
            <a:pPr lvl="1"/>
            <a:r>
              <a:rPr lang="en-US" i="1" dirty="0"/>
              <a:t>Principles of Neurodynamics: Perceptrons and the Theory of Brain Mechanisms</a:t>
            </a:r>
            <a:r>
              <a:rPr lang="en-US" dirty="0"/>
              <a:t>, Spartan Books, 1962</a:t>
            </a:r>
          </a:p>
          <a:p>
            <a:pPr lvl="1"/>
            <a:r>
              <a:rPr lang="en-US" dirty="0"/>
              <a:t>The IEEE Frank Rosenblatt Award was established in 2004 and is named in honor of Frank Rosenblatt</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5" name="Picture 4">
            <a:extLst>
              <a:ext uri="{FF2B5EF4-FFF2-40B4-BE49-F238E27FC236}">
                <a16:creationId xmlns:a16="http://schemas.microsoft.com/office/drawing/2014/main" id="{6F15B555-A9EB-4E86-93CF-741EB51CEC06}"/>
              </a:ext>
            </a:extLst>
          </p:cNvPr>
          <p:cNvPicPr>
            <a:picLocks noChangeAspect="1"/>
          </p:cNvPicPr>
          <p:nvPr/>
        </p:nvPicPr>
        <p:blipFill>
          <a:blip r:embed="rId3"/>
          <a:stretch>
            <a:fillRect/>
          </a:stretch>
        </p:blipFill>
        <p:spPr>
          <a:xfrm>
            <a:off x="8116330" y="1604963"/>
            <a:ext cx="3237470" cy="4572000"/>
          </a:xfrm>
          <a:prstGeom prst="rect">
            <a:avLst/>
          </a:prstGeom>
        </p:spPr>
      </p:pic>
      <p:pic>
        <p:nvPicPr>
          <p:cNvPr id="8" name="Picture 7">
            <a:extLst>
              <a:ext uri="{FF2B5EF4-FFF2-40B4-BE49-F238E27FC236}">
                <a16:creationId xmlns:a16="http://schemas.microsoft.com/office/drawing/2014/main" id="{3729B2FF-A353-408F-959A-18C3CDE07129}"/>
              </a:ext>
            </a:extLst>
          </p:cNvPr>
          <p:cNvPicPr>
            <a:picLocks noChangeAspect="1"/>
          </p:cNvPicPr>
          <p:nvPr/>
        </p:nvPicPr>
        <p:blipFill>
          <a:blip r:embed="rId4"/>
          <a:stretch>
            <a:fillRect/>
          </a:stretch>
        </p:blipFill>
        <p:spPr>
          <a:xfrm>
            <a:off x="7005793" y="1601788"/>
            <a:ext cx="1905000" cy="1905000"/>
          </a:xfrm>
          <a:prstGeom prst="rect">
            <a:avLst/>
          </a:prstGeom>
        </p:spPr>
      </p:pic>
      <p:sp>
        <p:nvSpPr>
          <p:cNvPr id="4" name="Footer Placeholder 3">
            <a:extLst>
              <a:ext uri="{FF2B5EF4-FFF2-40B4-BE49-F238E27FC236}">
                <a16:creationId xmlns:a16="http://schemas.microsoft.com/office/drawing/2014/main" id="{D3D62AE3-0703-4DCC-A4D1-7CC6841C7E26}"/>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695469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Recurrent Neural Networks (RNN)</a:t>
            </a:r>
          </a:p>
        </p:txBody>
      </p:sp>
      <p:sp>
        <p:nvSpPr>
          <p:cNvPr id="7" name="Slide Number Placeholder 6"/>
          <p:cNvSpPr>
            <a:spLocks noGrp="1"/>
          </p:cNvSpPr>
          <p:nvPr>
            <p:ph type="sldNum" sz="quarter" idx="12"/>
          </p:nvPr>
        </p:nvSpPr>
        <p:spPr/>
        <p:txBody>
          <a:bodyPr/>
          <a:lstStyle/>
          <a:p>
            <a:fld id="{1C20BA80-1909-427C-B3BD-3DD8AEAFD5BE}" type="slidenum">
              <a:rPr lang="en-US" smtClean="0"/>
              <a:t>80</a:t>
            </a:fld>
            <a:endParaRPr lang="en-US" dirty="0"/>
          </a:p>
        </p:txBody>
      </p:sp>
      <p:sp>
        <p:nvSpPr>
          <p:cNvPr id="3" name="Content Placeholder 2"/>
          <p:cNvSpPr>
            <a:spLocks noGrp="1"/>
          </p:cNvSpPr>
          <p:nvPr>
            <p:ph idx="1"/>
          </p:nvPr>
        </p:nvSpPr>
        <p:spPr>
          <a:xfrm>
            <a:off x="838200" y="1825625"/>
            <a:ext cx="10515600" cy="1085526"/>
          </a:xfrm>
        </p:spPr>
        <p:txBody>
          <a:bodyPr>
            <a:normAutofit/>
          </a:bodyPr>
          <a:lstStyle/>
          <a:p>
            <a:r>
              <a:rPr lang="en-US" dirty="0"/>
              <a:t>Designed to handle Sequence Data: speech, text, and time series</a:t>
            </a:r>
          </a:p>
          <a:p>
            <a:r>
              <a:rPr lang="en-US" dirty="0"/>
              <a:t>Recurrent: perform the same task for every element of a sequence</a:t>
            </a:r>
          </a:p>
        </p:txBody>
      </p:sp>
      <p:sp>
        <p:nvSpPr>
          <p:cNvPr id="8" name="Content Placeholder 2">
            <a:extLst>
              <a:ext uri="{FF2B5EF4-FFF2-40B4-BE49-F238E27FC236}">
                <a16:creationId xmlns:a16="http://schemas.microsoft.com/office/drawing/2014/main" id="{25802763-1431-4682-A218-24A9F2697098}"/>
              </a:ext>
            </a:extLst>
          </p:cNvPr>
          <p:cNvSpPr txBox="1">
            <a:spLocks/>
          </p:cNvSpPr>
          <p:nvPr/>
        </p:nvSpPr>
        <p:spPr>
          <a:xfrm>
            <a:off x="838201" y="2911151"/>
            <a:ext cx="5133392" cy="3265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Forecasting and time series</a:t>
            </a:r>
          </a:p>
          <a:p>
            <a:pPr lvl="1"/>
            <a:r>
              <a:rPr lang="en-US" dirty="0"/>
              <a:t>Input is numeric sequence data</a:t>
            </a:r>
          </a:p>
          <a:p>
            <a:pPr lvl="1"/>
            <a:r>
              <a:rPr lang="en-US" dirty="0"/>
              <a:t>Output is a single numeric value or a nominal target value</a:t>
            </a:r>
          </a:p>
          <a:p>
            <a:r>
              <a:rPr lang="en-US" b="1" dirty="0"/>
              <a:t>Sentiment analysis and text categorization</a:t>
            </a:r>
          </a:p>
          <a:p>
            <a:pPr lvl="1"/>
            <a:r>
              <a:rPr lang="en-US" dirty="0"/>
              <a:t>Input is text data</a:t>
            </a:r>
          </a:p>
          <a:p>
            <a:pPr lvl="1"/>
            <a:r>
              <a:rPr lang="en-US" dirty="0"/>
              <a:t>Output is a single numeric value or a nominal target value (happiness)</a:t>
            </a:r>
          </a:p>
          <a:p>
            <a:endParaRPr lang="en-US" dirty="0"/>
          </a:p>
        </p:txBody>
      </p:sp>
      <p:sp>
        <p:nvSpPr>
          <p:cNvPr id="9" name="Content Placeholder 2">
            <a:extLst>
              <a:ext uri="{FF2B5EF4-FFF2-40B4-BE49-F238E27FC236}">
                <a16:creationId xmlns:a16="http://schemas.microsoft.com/office/drawing/2014/main" id="{F782E5AA-012D-4D81-A787-B1503806CF07}"/>
              </a:ext>
            </a:extLst>
          </p:cNvPr>
          <p:cNvSpPr txBox="1">
            <a:spLocks/>
          </p:cNvSpPr>
          <p:nvPr/>
        </p:nvSpPr>
        <p:spPr>
          <a:xfrm>
            <a:off x="6220408" y="2911151"/>
            <a:ext cx="5133392" cy="32658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Automatic speech recognition</a:t>
            </a:r>
          </a:p>
          <a:p>
            <a:pPr lvl="1"/>
            <a:r>
              <a:rPr lang="en-US" dirty="0"/>
              <a:t>Input is a numeric sequence (e.g., sound wave characteristics)</a:t>
            </a:r>
          </a:p>
          <a:p>
            <a:pPr lvl="1"/>
            <a:r>
              <a:rPr lang="en-US" dirty="0"/>
              <a:t>Output is nominal labels (e.g., words or phrases) for the input sequence</a:t>
            </a:r>
          </a:p>
          <a:p>
            <a:r>
              <a:rPr lang="en-US" b="1" dirty="0"/>
              <a:t>Text summarization, and simple question and answer</a:t>
            </a:r>
          </a:p>
          <a:p>
            <a:pPr lvl="1"/>
            <a:r>
              <a:rPr lang="en-US" dirty="0"/>
              <a:t>Input is text (original text)</a:t>
            </a:r>
          </a:p>
          <a:p>
            <a:pPr lvl="1"/>
            <a:r>
              <a:rPr lang="en-US" dirty="0"/>
              <a:t>Output is also text (keywords or concepts)</a:t>
            </a:r>
          </a:p>
        </p:txBody>
      </p:sp>
      <p:sp>
        <p:nvSpPr>
          <p:cNvPr id="4" name="Footer Placeholder 3">
            <a:extLst>
              <a:ext uri="{FF2B5EF4-FFF2-40B4-BE49-F238E27FC236}">
                <a16:creationId xmlns:a16="http://schemas.microsoft.com/office/drawing/2014/main" id="{E69C711A-BD5C-489F-859C-1DE277D92BA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65073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Perceptron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dirty="0"/>
                  <a:t>Suppose the three binary inputs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 each takes values either 0 or 1.</a:t>
                </a:r>
              </a:p>
              <a:p>
                <a:r>
                  <a:rPr lang="en-US" dirty="0"/>
                  <a:t>Let the binary output be </a:t>
                </a:r>
                <a14:m>
                  <m:oMath xmlns:m="http://schemas.openxmlformats.org/officeDocument/2006/math">
                    <m:r>
                      <a:rPr lang="en-US" b="0" i="1" smtClean="0">
                        <a:latin typeface="Cambria Math" panose="02040503050406030204" pitchFamily="18" charset="0"/>
                      </a:rPr>
                      <m:t>𝑦</m:t>
                    </m:r>
                  </m:oMath>
                </a14:m>
                <a:r>
                  <a:rPr lang="en-US" dirty="0"/>
                  <a:t> which takes values either 0 or 1.</a:t>
                </a:r>
              </a:p>
              <a:p>
                <a:r>
                  <a:rPr lang="en-US" dirty="0"/>
                  <a:t>The hidden node is </a:t>
                </a:r>
                <a14:m>
                  <m:oMath xmlns:m="http://schemas.openxmlformats.org/officeDocument/2006/math">
                    <m:r>
                      <a:rPr lang="en-US" b="0" i="1" smtClean="0">
                        <a:latin typeface="Cambria Math" panose="02040503050406030204" pitchFamily="18" charset="0"/>
                      </a:rPr>
                      <m:t>h</m:t>
                    </m:r>
                  </m:oMath>
                </a14:m>
                <a:r>
                  <a:rPr lang="en-US" dirty="0"/>
                  <a:t>.</a:t>
                </a:r>
              </a:p>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are</a:t>
                </a:r>
                <a:br>
                  <a:rPr lang="en-US" dirty="0"/>
                </a:br>
                <a:r>
                  <a:rPr lang="en-US" dirty="0"/>
                  <a:t>real numbers that express</a:t>
                </a:r>
                <a:br>
                  <a:rPr lang="en-US" dirty="0"/>
                </a:br>
                <a:r>
                  <a:rPr lang="en-US" dirty="0"/>
                  <a:t>the contribution or influence</a:t>
                </a:r>
                <a:br>
                  <a:rPr lang="en-US" dirty="0"/>
                </a:br>
                <a:r>
                  <a:rPr lang="en-US" dirty="0"/>
                  <a:t>of the respective inputs to</a:t>
                </a:r>
                <a:br>
                  <a:rPr lang="en-US" dirty="0"/>
                </a:br>
                <a:r>
                  <a:rPr lang="en-US" dirty="0"/>
                  <a:t>the output.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011DDB5-5678-4933-B439-24623C03BAF9}"/>
                  </a:ext>
                </a:extLst>
              </p:cNvPr>
              <p:cNvSpPr/>
              <p:nvPr/>
            </p:nvSpPr>
            <p:spPr>
              <a:xfrm>
                <a:off x="5554239" y="3413645"/>
                <a:ext cx="892367" cy="958467"/>
              </a:xfrm>
              <a:prstGeom prst="rect">
                <a:avLst/>
              </a:prstGeom>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dirty="0"/>
              </a:p>
            </p:txBody>
          </p:sp>
        </mc:Choice>
        <mc:Fallback xmlns="">
          <p:sp>
            <p:nvSpPr>
              <p:cNvPr id="5" name="Rectangle 4">
                <a:extLst>
                  <a:ext uri="{FF2B5EF4-FFF2-40B4-BE49-F238E27FC236}">
                    <a16:creationId xmlns:a16="http://schemas.microsoft.com/office/drawing/2014/main" id="{C011DDB5-5678-4933-B439-24623C03BAF9}"/>
                  </a:ext>
                </a:extLst>
              </p:cNvPr>
              <p:cNvSpPr>
                <a:spLocks noRot="1" noChangeAspect="1" noMove="1" noResize="1" noEditPoints="1" noAdjustHandles="1" noChangeArrowheads="1" noChangeShapeType="1" noTextEdit="1"/>
              </p:cNvSpPr>
              <p:nvPr/>
            </p:nvSpPr>
            <p:spPr>
              <a:xfrm>
                <a:off x="5554239" y="3413645"/>
                <a:ext cx="892367" cy="958467"/>
              </a:xfrm>
              <a:prstGeom prst="rect">
                <a:avLst/>
              </a:prstGeom>
              <a:blipFill>
                <a:blip r:embed="rId5"/>
                <a:stretch>
                  <a:fillRect/>
                </a:stretch>
              </a:blipFill>
              <a:effectLst>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E385DC4-BFC4-4437-B8D3-4A720FB85605}"/>
                  </a:ext>
                </a:extLst>
              </p:cNvPr>
              <p:cNvSpPr/>
              <p:nvPr/>
            </p:nvSpPr>
            <p:spPr>
              <a:xfrm>
                <a:off x="5554237" y="462049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dirty="0"/>
              </a:p>
            </p:txBody>
          </p:sp>
        </mc:Choice>
        <mc:Fallback xmlns="">
          <p:sp>
            <p:nvSpPr>
              <p:cNvPr id="10" name="Rectangle 9">
                <a:extLst>
                  <a:ext uri="{FF2B5EF4-FFF2-40B4-BE49-F238E27FC236}">
                    <a16:creationId xmlns:a16="http://schemas.microsoft.com/office/drawing/2014/main" id="{DE385DC4-BFC4-4437-B8D3-4A720FB85605}"/>
                  </a:ext>
                </a:extLst>
              </p:cNvPr>
              <p:cNvSpPr>
                <a:spLocks noRot="1" noChangeAspect="1" noMove="1" noResize="1" noEditPoints="1" noAdjustHandles="1" noChangeArrowheads="1" noChangeShapeType="1" noTextEdit="1"/>
              </p:cNvSpPr>
              <p:nvPr/>
            </p:nvSpPr>
            <p:spPr>
              <a:xfrm>
                <a:off x="5554237" y="4620494"/>
                <a:ext cx="892367" cy="9584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22BA0A-2034-410A-9053-F6CED9EC6FBE}"/>
                  </a:ext>
                </a:extLst>
              </p:cNvPr>
              <p:cNvSpPr/>
              <p:nvPr/>
            </p:nvSpPr>
            <p:spPr>
              <a:xfrm>
                <a:off x="5554237" y="582734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m:oMathPara>
                </a14:m>
                <a:endParaRPr lang="en-US" sz="2800" dirty="0"/>
              </a:p>
            </p:txBody>
          </p:sp>
        </mc:Choice>
        <mc:Fallback xmlns="">
          <p:sp>
            <p:nvSpPr>
              <p:cNvPr id="11" name="Rectangle 10">
                <a:extLst>
                  <a:ext uri="{FF2B5EF4-FFF2-40B4-BE49-F238E27FC236}">
                    <a16:creationId xmlns:a16="http://schemas.microsoft.com/office/drawing/2014/main" id="{E622BA0A-2034-410A-9053-F6CED9EC6FBE}"/>
                  </a:ext>
                </a:extLst>
              </p:cNvPr>
              <p:cNvSpPr>
                <a:spLocks noRot="1" noChangeAspect="1" noMove="1" noResize="1" noEditPoints="1" noAdjustHandles="1" noChangeArrowheads="1" noChangeShapeType="1" noTextEdit="1"/>
              </p:cNvSpPr>
              <p:nvPr/>
            </p:nvSpPr>
            <p:spPr>
              <a:xfrm>
                <a:off x="5554237" y="5827344"/>
                <a:ext cx="892367" cy="95846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FC9C643-A361-41F1-957F-258D9EB26FCB}"/>
                  </a:ext>
                </a:extLst>
              </p:cNvPr>
              <p:cNvSpPr/>
              <p:nvPr/>
            </p:nvSpPr>
            <p:spPr>
              <a:xfrm>
                <a:off x="7823715" y="4553266"/>
                <a:ext cx="1167788" cy="10929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h</m:t>
                      </m:r>
                    </m:oMath>
                  </m:oMathPara>
                </a14:m>
                <a:endParaRPr lang="en-US" sz="2800" dirty="0"/>
              </a:p>
            </p:txBody>
          </p:sp>
        </mc:Choice>
        <mc:Fallback xmlns="">
          <p:sp>
            <p:nvSpPr>
              <p:cNvPr id="12" name="Oval 11">
                <a:extLst>
                  <a:ext uri="{FF2B5EF4-FFF2-40B4-BE49-F238E27FC236}">
                    <a16:creationId xmlns:a16="http://schemas.microsoft.com/office/drawing/2014/main" id="{4FC9C643-A361-41F1-957F-258D9EB26FCB}"/>
                  </a:ext>
                </a:extLst>
              </p:cNvPr>
              <p:cNvSpPr>
                <a:spLocks noRot="1" noChangeAspect="1" noMove="1" noResize="1" noEditPoints="1" noAdjustHandles="1" noChangeArrowheads="1" noChangeShapeType="1" noTextEdit="1"/>
              </p:cNvSpPr>
              <p:nvPr/>
            </p:nvSpPr>
            <p:spPr>
              <a:xfrm>
                <a:off x="7823715" y="4553266"/>
                <a:ext cx="1167788" cy="1092922"/>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33FB8DD-DC85-4771-A26D-7324FDFD32B8}"/>
                  </a:ext>
                </a:extLst>
              </p:cNvPr>
              <p:cNvSpPr/>
              <p:nvPr/>
            </p:nvSpPr>
            <p:spPr>
              <a:xfrm>
                <a:off x="10687640" y="4620493"/>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oMath>
                  </m:oMathPara>
                </a14:m>
                <a:endParaRPr lang="en-US" sz="2800" dirty="0"/>
              </a:p>
            </p:txBody>
          </p:sp>
        </mc:Choice>
        <mc:Fallback xmlns="">
          <p:sp>
            <p:nvSpPr>
              <p:cNvPr id="13" name="Rectangle 12">
                <a:extLst>
                  <a:ext uri="{FF2B5EF4-FFF2-40B4-BE49-F238E27FC236}">
                    <a16:creationId xmlns:a16="http://schemas.microsoft.com/office/drawing/2014/main" id="{D33FB8DD-DC85-4771-A26D-7324FDFD32B8}"/>
                  </a:ext>
                </a:extLst>
              </p:cNvPr>
              <p:cNvSpPr>
                <a:spLocks noRot="1" noChangeAspect="1" noMove="1" noResize="1" noEditPoints="1" noAdjustHandles="1" noChangeArrowheads="1" noChangeShapeType="1" noTextEdit="1"/>
              </p:cNvSpPr>
              <p:nvPr/>
            </p:nvSpPr>
            <p:spPr>
              <a:xfrm>
                <a:off x="10687640" y="4620493"/>
                <a:ext cx="892367" cy="958467"/>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A834C95-0AED-49AF-B945-0239E186C3E4}"/>
              </a:ext>
            </a:extLst>
          </p:cNvPr>
          <p:cNvCxnSpPr>
            <a:stCxn id="5" idx="3"/>
            <a:endCxn id="12" idx="2"/>
          </p:cNvCxnSpPr>
          <p:nvPr/>
        </p:nvCxnSpPr>
        <p:spPr>
          <a:xfrm>
            <a:off x="6446606" y="3892879"/>
            <a:ext cx="1377109" cy="1206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AC3FC-5C0D-4F37-AAC1-840AFAC5356C}"/>
              </a:ext>
            </a:extLst>
          </p:cNvPr>
          <p:cNvCxnSpPr>
            <a:stCxn id="10" idx="3"/>
            <a:endCxn id="12" idx="2"/>
          </p:cNvCxnSpPr>
          <p:nvPr/>
        </p:nvCxnSpPr>
        <p:spPr>
          <a:xfrm flipV="1">
            <a:off x="6446604" y="5099727"/>
            <a:ext cx="137711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CFA264-9E23-4F29-8529-C11338B82820}"/>
              </a:ext>
            </a:extLst>
          </p:cNvPr>
          <p:cNvCxnSpPr>
            <a:cxnSpLocks/>
            <a:stCxn id="11" idx="3"/>
            <a:endCxn id="12" idx="2"/>
          </p:cNvCxnSpPr>
          <p:nvPr/>
        </p:nvCxnSpPr>
        <p:spPr>
          <a:xfrm flipV="1">
            <a:off x="6446604" y="5099727"/>
            <a:ext cx="1377111" cy="12068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BD5AD1-ABD2-4109-B5AE-28D726BE9D6B}"/>
              </a:ext>
            </a:extLst>
          </p:cNvPr>
          <p:cNvCxnSpPr>
            <a:stCxn id="12" idx="6"/>
            <a:endCxn id="13" idx="1"/>
          </p:cNvCxnSpPr>
          <p:nvPr/>
        </p:nvCxnSpPr>
        <p:spPr>
          <a:xfrm>
            <a:off x="8991503" y="5099727"/>
            <a:ext cx="16961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7BBDB-A93E-4725-9133-EBCDD4957573}"/>
                  </a:ext>
                </a:extLst>
              </p:cNvPr>
              <p:cNvSpPr txBox="1"/>
              <p:nvPr/>
            </p:nvSpPr>
            <p:spPr>
              <a:xfrm>
                <a:off x="6837169" y="389287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A6F7BBDB-A93E-4725-9133-EBCDD4957573}"/>
                  </a:ext>
                </a:extLst>
              </p:cNvPr>
              <p:cNvSpPr txBox="1">
                <a:spLocks noRot="1" noChangeAspect="1" noMove="1" noResize="1" noEditPoints="1" noAdjustHandles="1" noChangeArrowheads="1" noChangeShapeType="1" noTextEdit="1"/>
              </p:cNvSpPr>
              <p:nvPr/>
            </p:nvSpPr>
            <p:spPr>
              <a:xfrm>
                <a:off x="6837169" y="3892878"/>
                <a:ext cx="50180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F0F326-5B3A-41AA-A8CD-7F4E4D4016C8}"/>
                  </a:ext>
                </a:extLst>
              </p:cNvPr>
              <p:cNvSpPr txBox="1"/>
              <p:nvPr/>
            </p:nvSpPr>
            <p:spPr>
              <a:xfrm>
                <a:off x="6851434" y="4710684"/>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BF0F326-5B3A-41AA-A8CD-7F4E4D4016C8}"/>
                  </a:ext>
                </a:extLst>
              </p:cNvPr>
              <p:cNvSpPr txBox="1">
                <a:spLocks noRot="1" noChangeAspect="1" noMove="1" noResize="1" noEditPoints="1" noAdjustHandles="1" noChangeArrowheads="1" noChangeShapeType="1" noTextEdit="1"/>
              </p:cNvSpPr>
              <p:nvPr/>
            </p:nvSpPr>
            <p:spPr>
              <a:xfrm>
                <a:off x="6851434" y="4710684"/>
                <a:ext cx="50712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DF3D8C-5436-4CF2-8DB7-EE754E0D0A9F}"/>
                  </a:ext>
                </a:extLst>
              </p:cNvPr>
              <p:cNvSpPr txBox="1"/>
              <p:nvPr/>
            </p:nvSpPr>
            <p:spPr>
              <a:xfrm>
                <a:off x="6946126" y="5802291"/>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9FDF3D8C-5436-4CF2-8DB7-EE754E0D0A9F}"/>
                  </a:ext>
                </a:extLst>
              </p:cNvPr>
              <p:cNvSpPr txBox="1">
                <a:spLocks noRot="1" noChangeAspect="1" noMove="1" noResize="1" noEditPoints="1" noAdjustHandles="1" noChangeArrowheads="1" noChangeShapeType="1" noTextEdit="1"/>
              </p:cNvSpPr>
              <p:nvPr/>
            </p:nvSpPr>
            <p:spPr>
              <a:xfrm>
                <a:off x="6946126" y="5802291"/>
                <a:ext cx="507127" cy="369332"/>
              </a:xfrm>
              <a:prstGeom prst="rect">
                <a:avLst/>
              </a:prstGeom>
              <a:blipFill>
                <a:blip r:embed="rId12"/>
                <a:stretch>
                  <a:fillRect/>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81A1B8F5-34A1-435C-A516-BDABE16B9D43}"/>
              </a:ext>
            </a:extLst>
          </p:cNvPr>
          <p:cNvCxnSpPr>
            <a:cxnSpLocks/>
          </p:cNvCxnSpPr>
          <p:nvPr/>
        </p:nvCxnSpPr>
        <p:spPr>
          <a:xfrm>
            <a:off x="9519852" y="4633827"/>
            <a:ext cx="490421" cy="295797"/>
          </a:xfrm>
          <a:prstGeom prst="bentConnector3">
            <a:avLst/>
          </a:prstGeom>
          <a:ln w="28575">
            <a:solidFill>
              <a:srgbClr val="FF0000"/>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B77C485-57AC-42D1-BFA6-1F2AE0B52112}"/>
              </a:ext>
            </a:extLst>
          </p:cNvPr>
          <p:cNvSpPr>
            <a:spLocks noGrp="1"/>
          </p:cNvSpPr>
          <p:nvPr>
            <p:ph type="ftr" sz="quarter" idx="11"/>
          </p:nvPr>
        </p:nvSpPr>
        <p:spPr/>
        <p:txBody>
          <a:bodyPr/>
          <a:lstStyle/>
          <a:p>
            <a:r>
              <a:rPr lang="en-US"/>
              <a:t>Copyright © 2020 by Ming-Long Lam, Ph.D.</a:t>
            </a:r>
          </a:p>
        </p:txBody>
      </p:sp>
    </p:spTree>
    <p:extLst>
      <p:ext uri="{BB962C8B-B14F-4D97-AF65-F5344CB8AC3E}">
        <p14:creationId xmlns:p14="http://schemas.microsoft.com/office/powerpoint/2010/main" val="103587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14235</TotalTime>
  <Words>6695</Words>
  <Application>Microsoft Office PowerPoint</Application>
  <PresentationFormat>Widescreen</PresentationFormat>
  <Paragraphs>1192</Paragraphs>
  <Slides>80</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Calibri</vt:lpstr>
      <vt:lpstr>Calibri Light</vt:lpstr>
      <vt:lpstr>Cambria Math</vt:lpstr>
      <vt:lpstr>Consolas</vt:lpstr>
      <vt:lpstr>Courier New</vt:lpstr>
      <vt:lpstr>Magneto</vt:lpstr>
      <vt:lpstr>Wingdings</vt:lpstr>
      <vt:lpstr>Office Theme</vt:lpstr>
      <vt:lpstr>   CS 484: Introduction to Machine Learning</vt:lpstr>
      <vt:lpstr>Week 11 Agenda: Neural Network</vt:lpstr>
      <vt:lpstr>Can You See the Relationship?</vt:lpstr>
      <vt:lpstr>Describe the Relationship Parametrically?</vt:lpstr>
      <vt:lpstr>So Many Choices, So Little Time!</vt:lpstr>
      <vt:lpstr>What is a Biological Neural Network?</vt:lpstr>
      <vt:lpstr>What is Our Artificial Neural Network?</vt:lpstr>
      <vt:lpstr>Introduce the Perceptron</vt:lpstr>
      <vt:lpstr>A Perceptron Example</vt:lpstr>
      <vt:lpstr>How Does the Original Perceptron Work?</vt:lpstr>
      <vt:lpstr>How to Pay for the Meal? (Another Perceptron Example)</vt:lpstr>
      <vt:lpstr>How to Pay for the Meal?</vt:lpstr>
      <vt:lpstr>Many Ways to Pay for the Meal …</vt:lpstr>
      <vt:lpstr>The XOR Gate (A Two Perceptrons Example)</vt:lpstr>
      <vt:lpstr>The XOR Gate</vt:lpstr>
      <vt:lpstr>The XOR Gate</vt:lpstr>
      <vt:lpstr>Build Neural Network on Perceptrons</vt:lpstr>
      <vt:lpstr>Introduce the Multi-Layer Perceptron (MLP)</vt:lpstr>
      <vt:lpstr>Structure of a Multi-Layer Perceptron (MLP)</vt:lpstr>
      <vt:lpstr>Structure of a Multi-Layer Perceptron (MLP)</vt:lpstr>
      <vt:lpstr>Structure of a Multi-Layer Perceptron (MLP)</vt:lpstr>
      <vt:lpstr>Structure of a Multi-Layer Perceptron (MLP)</vt:lpstr>
      <vt:lpstr>The Mathematical Representation</vt:lpstr>
      <vt:lpstr>The Mathematical Representation</vt:lpstr>
      <vt:lpstr>The Mathematical Representation</vt:lpstr>
      <vt:lpstr>The Mathematical Representation</vt:lpstr>
      <vt:lpstr>Activation Functions for Hidden Layer</vt:lpstr>
      <vt:lpstr>Activation Functions for Hidden Layer</vt:lpstr>
      <vt:lpstr>Activation Functions for Output Layer</vt:lpstr>
      <vt:lpstr>Rescale Interval Input Features</vt:lpstr>
      <vt:lpstr>Rescale Input Features</vt:lpstr>
      <vt:lpstr>The Cost Function</vt:lpstr>
      <vt:lpstr>Common Cost Function</vt:lpstr>
      <vt:lpstr>Estimate the Synaptic Weights (Basic Concept)</vt:lpstr>
      <vt:lpstr>The Gradient Descent Method</vt:lpstr>
      <vt:lpstr>The Gradient Descent Method</vt:lpstr>
      <vt:lpstr>Calculating the Gradient Vector</vt:lpstr>
      <vt:lpstr>Calculus Chain Rule</vt:lpstr>
      <vt:lpstr>Illustration Using this Neural Network</vt:lpstr>
      <vt:lpstr>Backpropagation Algorithm Illustration (Simplify Notations)</vt:lpstr>
      <vt:lpstr>Backpropagation Algorithm Illustration</vt:lpstr>
      <vt:lpstr>Backpropagation Algorithm Illustration</vt:lpstr>
      <vt:lpstr>Backpropagation Algorithm Illustration</vt:lpstr>
      <vt:lpstr>Backpropagation Algorithm Key Concept</vt:lpstr>
      <vt:lpstr>Backpropagation: Output Layer</vt:lpstr>
      <vt:lpstr>Backpropagation: Third Hidden Layer</vt:lpstr>
      <vt:lpstr>Backpropagation: Second Hidden Layer</vt:lpstr>
      <vt:lpstr>Backpropagation: First Hidden Layer</vt:lpstr>
      <vt:lpstr>Backpropagation Algorithm Summary</vt:lpstr>
      <vt:lpstr>Backpropagation Algorithm Illustration</vt:lpstr>
      <vt:lpstr>The sklearn.neural_network Module </vt:lpstr>
      <vt:lpstr>Learning Rate: Find the Middle Ground</vt:lpstr>
      <vt:lpstr>Cost Function in sklearn.neural_network</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Comparison</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 (relu / 1 Layer / 10 Neurons Per Layer)</vt:lpstr>
      <vt:lpstr>Visualize Classification Accuracy (relu / 1 Layer / 10 Neurons Per Layer)</vt:lpstr>
      <vt:lpstr>Some After Thoughts</vt:lpstr>
      <vt:lpstr>Computing Resources</vt:lpstr>
      <vt:lpstr>A Few Words on Deep Learning</vt:lpstr>
      <vt:lpstr>Convolution Neural Networks (CNN)</vt:lpstr>
      <vt:lpstr>Recurrent Neural Networks (RNN)</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2385</cp:revision>
  <cp:lastPrinted>2014-06-20T14:10:14Z</cp:lastPrinted>
  <dcterms:created xsi:type="dcterms:W3CDTF">2014-05-31T22:30:28Z</dcterms:created>
  <dcterms:modified xsi:type="dcterms:W3CDTF">2020-11-04T20:24:04Z</dcterms:modified>
</cp:coreProperties>
</file>